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9525" cap="flat">
              <a:solidFill>
                <a:srgbClr val="000000">
                  <a:alpha val="0"/>
                </a:srgbClr>
              </a:solidFill>
              <a:prstDash val="solid"/>
              <a:round/>
            </a:ln>
          </a:left>
          <a:right>
            <a:ln w="9525" cap="flat">
              <a:solidFill>
                <a:srgbClr val="000000">
                  <a:alpha val="0"/>
                </a:srgbClr>
              </a:solidFill>
              <a:prstDash val="solid"/>
              <a:round/>
            </a:ln>
          </a:right>
          <a:top>
            <a:ln w="9525" cap="flat">
              <a:solidFill>
                <a:srgbClr val="000000">
                  <a:alpha val="0"/>
                </a:srgbClr>
              </a:solidFill>
              <a:prstDash val="solid"/>
              <a:round/>
            </a:ln>
          </a:top>
          <a:bottom>
            <a:ln w="9525" cap="flat">
              <a:solidFill>
                <a:srgbClr val="000000">
                  <a:alpha val="0"/>
                </a:srgbClr>
              </a:solidFill>
              <a:prstDash val="solid"/>
              <a:round/>
            </a:ln>
          </a:bottom>
          <a:insideH>
            <a:ln w="9525" cap="flat">
              <a:solidFill>
                <a:srgbClr val="000000">
                  <a:alpha val="0"/>
                </a:srgbClr>
              </a:solidFill>
              <a:prstDash val="solid"/>
              <a:round/>
            </a:ln>
          </a:insideH>
          <a:insideV>
            <a:ln w="9525" cap="flat">
              <a:solidFill>
                <a:srgbClr val="000000">
                  <a:alpha val="0"/>
                </a:srgbClr>
              </a:solidFill>
              <a:prstDash val="solid"/>
              <a:round/>
            </a:ln>
          </a:insideV>
        </a:tcBdr>
        <a:fill>
          <a:solidFill>
            <a:srgbClr val="FFFFFF">
              <a:alpha val="0"/>
            </a:srgbClr>
          </a:solidFill>
        </a:fill>
      </a:tcStyle>
    </a:wholeTbl>
    <a:band2H>
      <a:tcTxStyle b="def" i="def"/>
      <a:tcStyle>
        <a:tcBdr/>
        <a:fill>
          <a:solidFill>
            <a:srgbClr val="FFFFFF"/>
          </a:solidFill>
        </a:fill>
      </a:tcStyle>
    </a:band2H>
    <a:firstCol>
      <a:tcTxStyle b="off" i="off">
        <a:fontRef idx="major">
          <a:srgbClr val="000000"/>
        </a:fontRef>
        <a:srgbClr val="000000"/>
      </a:tcTxStyle>
      <a:tcStyle>
        <a:tcBdr>
          <a:left>
            <a:ln w="9525" cap="flat">
              <a:solidFill>
                <a:srgbClr val="000000">
                  <a:alpha val="0"/>
                </a:srgbClr>
              </a:solidFill>
              <a:prstDash val="solid"/>
              <a:round/>
            </a:ln>
          </a:left>
          <a:right>
            <a:ln w="9525" cap="flat">
              <a:solidFill>
                <a:srgbClr val="000000">
                  <a:alpha val="0"/>
                </a:srgbClr>
              </a:solidFill>
              <a:prstDash val="solid"/>
              <a:round/>
            </a:ln>
          </a:right>
          <a:top>
            <a:ln w="9525" cap="flat">
              <a:solidFill>
                <a:srgbClr val="000000">
                  <a:alpha val="0"/>
                </a:srgbClr>
              </a:solidFill>
              <a:prstDash val="solid"/>
              <a:round/>
            </a:ln>
          </a:top>
          <a:bottom>
            <a:ln w="9525" cap="flat">
              <a:solidFill>
                <a:srgbClr val="000000">
                  <a:alpha val="0"/>
                </a:srgbClr>
              </a:solidFill>
              <a:prstDash val="solid"/>
              <a:round/>
            </a:ln>
          </a:bottom>
          <a:insideH>
            <a:ln w="9525" cap="flat">
              <a:solidFill>
                <a:srgbClr val="000000">
                  <a:alpha val="0"/>
                </a:srgbClr>
              </a:solidFill>
              <a:prstDash val="solid"/>
              <a:round/>
            </a:ln>
          </a:insideH>
          <a:insideV>
            <a:ln w="9525" cap="flat">
              <a:solidFill>
                <a:srgbClr val="000000">
                  <a:alpha val="0"/>
                </a:srgbClr>
              </a:solidFill>
              <a:prstDash val="solid"/>
              <a:round/>
            </a:ln>
          </a:insideV>
        </a:tcBdr>
        <a:fill>
          <a:solidFill>
            <a:srgbClr val="FFFFFF">
              <a:alpha val="0"/>
            </a:srgbClr>
          </a:solidFill>
        </a:fill>
      </a:tcStyle>
    </a:firstCol>
    <a:lastRow>
      <a:tcTxStyle b="off" i="off">
        <a:fontRef idx="major">
          <a:srgbClr val="000000"/>
        </a:fontRef>
        <a:srgbClr val="000000"/>
      </a:tcTxStyle>
      <a:tcStyle>
        <a:tcBdr>
          <a:left>
            <a:ln w="9525" cap="flat">
              <a:solidFill>
                <a:srgbClr val="000000">
                  <a:alpha val="0"/>
                </a:srgbClr>
              </a:solidFill>
              <a:prstDash val="solid"/>
              <a:round/>
            </a:ln>
          </a:left>
          <a:right>
            <a:ln w="9525" cap="flat">
              <a:solidFill>
                <a:srgbClr val="000000">
                  <a:alpha val="0"/>
                </a:srgbClr>
              </a:solidFill>
              <a:prstDash val="solid"/>
              <a:round/>
            </a:ln>
          </a:right>
          <a:top>
            <a:ln w="9525" cap="flat">
              <a:solidFill>
                <a:srgbClr val="000000">
                  <a:alpha val="0"/>
                </a:srgbClr>
              </a:solidFill>
              <a:prstDash val="solid"/>
              <a:round/>
            </a:ln>
          </a:top>
          <a:bottom>
            <a:ln w="9525" cap="flat">
              <a:solidFill>
                <a:srgbClr val="000000">
                  <a:alpha val="0"/>
                </a:srgbClr>
              </a:solidFill>
              <a:prstDash val="solid"/>
              <a:round/>
            </a:ln>
          </a:bottom>
          <a:insideH>
            <a:ln w="9525" cap="flat">
              <a:solidFill>
                <a:srgbClr val="000000">
                  <a:alpha val="0"/>
                </a:srgbClr>
              </a:solidFill>
              <a:prstDash val="solid"/>
              <a:round/>
            </a:ln>
          </a:insideH>
          <a:insideV>
            <a:ln w="9525" cap="flat">
              <a:solidFill>
                <a:srgbClr val="000000">
                  <a:alpha val="0"/>
                </a:srgbClr>
              </a:solidFill>
              <a:prstDash val="solid"/>
              <a:round/>
            </a:ln>
          </a:insideV>
        </a:tcBdr>
        <a:fill>
          <a:solidFill>
            <a:srgbClr val="FFFFFF">
              <a:alpha val="0"/>
            </a:srgbClr>
          </a:solidFill>
        </a:fill>
      </a:tcStyle>
    </a:lastRow>
    <a:firstRow>
      <a:tcTxStyle b="off" i="off">
        <a:fontRef idx="major">
          <a:srgbClr val="000000"/>
        </a:fontRef>
        <a:srgbClr val="000000"/>
      </a:tcTxStyle>
      <a:tcStyle>
        <a:tcBdr>
          <a:left>
            <a:ln w="9525" cap="flat">
              <a:solidFill>
                <a:srgbClr val="000000">
                  <a:alpha val="0"/>
                </a:srgbClr>
              </a:solidFill>
              <a:prstDash val="solid"/>
              <a:round/>
            </a:ln>
          </a:left>
          <a:right>
            <a:ln w="9525" cap="flat">
              <a:solidFill>
                <a:srgbClr val="000000">
                  <a:alpha val="0"/>
                </a:srgbClr>
              </a:solidFill>
              <a:prstDash val="solid"/>
              <a:round/>
            </a:ln>
          </a:right>
          <a:top>
            <a:ln w="9525" cap="flat">
              <a:solidFill>
                <a:srgbClr val="000000">
                  <a:alpha val="0"/>
                </a:srgbClr>
              </a:solidFill>
              <a:prstDash val="solid"/>
              <a:round/>
            </a:ln>
          </a:top>
          <a:bottom>
            <a:ln w="9525" cap="flat">
              <a:solidFill>
                <a:srgbClr val="000000">
                  <a:alpha val="0"/>
                </a:srgbClr>
              </a:solidFill>
              <a:prstDash val="solid"/>
              <a:round/>
            </a:ln>
          </a:bottom>
          <a:insideH>
            <a:ln w="9525" cap="flat">
              <a:solidFill>
                <a:srgbClr val="000000">
                  <a:alpha val="0"/>
                </a:srgbClr>
              </a:solidFill>
              <a:prstDash val="solid"/>
              <a:round/>
            </a:ln>
          </a:insideH>
          <a:insideV>
            <a:ln w="9525" cap="flat">
              <a:solidFill>
                <a:srgbClr val="000000">
                  <a:alpha val="0"/>
                </a:srgbClr>
              </a:solidFill>
              <a:prstDash val="solid"/>
              <a:round/>
            </a:ln>
          </a:insideV>
        </a:tcBdr>
        <a:fill>
          <a:solidFill>
            <a:srgbClr val="FFFFFF">
              <a:alpha val="0"/>
            </a:srgbClr>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0D1"/>
          </a:solidFill>
        </a:fill>
      </a:tcStyle>
    </a:wholeTbl>
    <a:band2H>
      <a:tcTxStyle b="def" i="def"/>
      <a:tcStyle>
        <a:tcBdr/>
        <a:fill>
          <a:solidFill>
            <a:srgbClr val="E6F0E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BFC"/>
          </a:solidFill>
        </a:fill>
      </a:tcStyle>
    </a:wholeTbl>
    <a:band2H>
      <a:tcTxStyle b="def" i="def"/>
      <a:tcStyle>
        <a:tcBdr/>
        <a:fill>
          <a:solidFill>
            <a:srgbClr val="E8EEFE"/>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wholeTbl>
    <a:band2H>
      <a:tcTxStyle b="def" i="def"/>
      <a:tcStyle>
        <a:tcBdr/>
        <a:fill>
          <a:solidFill>
            <a:schemeClr val="accent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372" name="Shape 372"/>
          <p:cNvSpPr/>
          <p:nvPr>
            <p:ph type="sldImg"/>
          </p:nvPr>
        </p:nvSpPr>
        <p:spPr>
          <a:xfrm>
            <a:off x="1143000" y="685800"/>
            <a:ext cx="4572000" cy="3429000"/>
          </a:xfrm>
          <a:prstGeom prst="rect">
            <a:avLst/>
          </a:prstGeom>
        </p:spPr>
        <p:txBody>
          <a:bodyPr/>
          <a:lstStyle/>
          <a:p>
            <a:pPr/>
          </a:p>
        </p:txBody>
      </p:sp>
      <p:sp>
        <p:nvSpPr>
          <p:cNvPr id="373" name="Shape 37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_1_2">
    <p:bg>
      <p:bgPr>
        <a:solidFill>
          <a:srgbClr val="142F5D"/>
        </a:solidFill>
      </p:bgPr>
    </p:bg>
    <p:spTree>
      <p:nvGrpSpPr>
        <p:cNvPr id="1" name=""/>
        <p:cNvGrpSpPr/>
        <p:nvPr/>
      </p:nvGrpSpPr>
      <p:grpSpPr>
        <a:xfrm>
          <a:off x="0" y="0"/>
          <a:ext cx="0" cy="0"/>
          <a:chOff x="0" y="0"/>
          <a:chExt cx="0" cy="0"/>
        </a:xfrm>
      </p:grpSpPr>
      <p:sp>
        <p:nvSpPr>
          <p:cNvPr id="18" name="Title Text"/>
          <p:cNvSpPr txBox="1"/>
          <p:nvPr>
            <p:ph type="title"/>
          </p:nvPr>
        </p:nvSpPr>
        <p:spPr>
          <a:xfrm>
            <a:off x="311699" y="1330949"/>
            <a:ext cx="4302902" cy="2232901"/>
          </a:xfrm>
          <a:prstGeom prst="rect">
            <a:avLst/>
          </a:prstGeom>
        </p:spPr>
        <p:txBody>
          <a:bodyPr anchor="b"/>
          <a:lstStyle>
            <a:lvl1pPr>
              <a:defRPr sz="4300">
                <a:solidFill>
                  <a:srgbClr val="FFFFFF"/>
                </a:solidFill>
              </a:defRPr>
            </a:lvl1pPr>
          </a:lstStyle>
          <a:p>
            <a:pPr/>
            <a:r>
              <a:t>Title Text</a:t>
            </a:r>
          </a:p>
        </p:txBody>
      </p:sp>
      <p:sp>
        <p:nvSpPr>
          <p:cNvPr id="19" name="Body Level One…"/>
          <p:cNvSpPr txBox="1"/>
          <p:nvPr>
            <p:ph type="body" sz="quarter" idx="1"/>
          </p:nvPr>
        </p:nvSpPr>
        <p:spPr>
          <a:xfrm>
            <a:off x="311699" y="3751124"/>
            <a:ext cx="2904902" cy="792601"/>
          </a:xfrm>
          <a:prstGeom prst="rect">
            <a:avLst/>
          </a:prstGeom>
        </p:spPr>
        <p:txBody>
          <a:bodyPr/>
          <a:lstStyle>
            <a:lvl1pPr marL="330200" indent="-203200">
              <a:buClrTx/>
              <a:buSzTx/>
              <a:buFontTx/>
              <a:buNone/>
              <a:defRPr b="1" sz="2000">
                <a:solidFill>
                  <a:srgbClr val="FFFFFF"/>
                </a:solidFill>
              </a:defRPr>
            </a:lvl1pPr>
            <a:lvl2pPr marL="330200" indent="279400">
              <a:buClrTx/>
              <a:buSzTx/>
              <a:buFontTx/>
              <a:buNone/>
              <a:defRPr b="1" sz="2000">
                <a:solidFill>
                  <a:srgbClr val="FFFFFF"/>
                </a:solidFill>
              </a:defRPr>
            </a:lvl2pPr>
            <a:lvl3pPr marL="330200" indent="736600">
              <a:buClrTx/>
              <a:buSzTx/>
              <a:buFontTx/>
              <a:buNone/>
              <a:defRPr b="1" sz="2000">
                <a:solidFill>
                  <a:srgbClr val="FFFFFF"/>
                </a:solidFill>
              </a:defRPr>
            </a:lvl3pPr>
            <a:lvl4pPr marL="330200" indent="1193800">
              <a:buClrTx/>
              <a:buSzTx/>
              <a:buFontTx/>
              <a:buNone/>
              <a:defRPr b="1" sz="2000">
                <a:solidFill>
                  <a:srgbClr val="FFFFFF"/>
                </a:solidFill>
              </a:defRPr>
            </a:lvl4pPr>
            <a:lvl5pPr marL="330200" indent="1651000">
              <a:buClrTx/>
              <a:buSzTx/>
              <a:buFontTx/>
              <a:buNone/>
              <a:defRPr b="1" sz="20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20" name="Google Shape;11;p2"/>
          <p:cNvSpPr/>
          <p:nvPr/>
        </p:nvSpPr>
        <p:spPr>
          <a:xfrm>
            <a:off x="408330" y="3631855"/>
            <a:ext cx="2228401" cy="1"/>
          </a:xfrm>
          <a:prstGeom prst="line">
            <a:avLst/>
          </a:prstGeom>
          <a:ln w="19050">
            <a:solidFill>
              <a:srgbClr val="FFFFFF"/>
            </a:solidFill>
          </a:ln>
        </p:spPr>
        <p:txBody>
          <a:bodyPr lIns="0" tIns="0" rIns="0" bIns="0"/>
          <a:lstStyle/>
          <a:p>
            <a:pPr/>
          </a:p>
        </p:txBody>
      </p:sp>
      <p:sp>
        <p:nvSpPr>
          <p:cNvPr id="21" name="Google Shape;12;p2"/>
          <p:cNvSpPr txBox="1"/>
          <p:nvPr/>
        </p:nvSpPr>
        <p:spPr>
          <a:xfrm>
            <a:off x="5232000" y="4820389"/>
            <a:ext cx="3912000" cy="271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sz="600">
                <a:solidFill>
                  <a:srgbClr val="B2B2B2"/>
                </a:solidFill>
                <a:latin typeface="Proxima Nova"/>
                <a:ea typeface="Proxima Nova"/>
                <a:cs typeface="Proxima Nova"/>
                <a:sym typeface="Proxima Nova"/>
              </a:defRPr>
            </a:lvl1pPr>
          </a:lstStyle>
          <a:p>
            <a:pPr/>
            <a:r>
              <a:t>© 2025 BODINE ENTERPRISES, INC. ALL CONTENTS CONFIDENTIAL</a:t>
            </a:r>
          </a:p>
        </p:txBody>
      </p:sp>
      <p:sp>
        <p:nvSpPr>
          <p:cNvPr id="22" name="Google Shape;13;p2"/>
          <p:cNvSpPr/>
          <p:nvPr>
            <p:ph type="pic" sz="quarter" idx="21"/>
          </p:nvPr>
        </p:nvSpPr>
        <p:spPr>
          <a:xfrm>
            <a:off x="2012850" y="307822"/>
            <a:ext cx="900600" cy="360001"/>
          </a:xfrm>
          <a:prstGeom prst="rect">
            <a:avLst/>
          </a:prstGeom>
        </p:spPr>
        <p:txBody>
          <a:bodyPr lIns="91439" tIns="45719" rIns="91439" bIns="45719">
            <a:noAutofit/>
          </a:bodyPr>
          <a:lstStyle/>
          <a:p>
            <a:pPr/>
          </a:p>
        </p:txBody>
      </p:sp>
      <p:pic>
        <p:nvPicPr>
          <p:cNvPr id="23" name="Bodine_Logo_White_Landscape.pngGoogle Shape;14;p2" descr="Bodine_Logo_White_Landscape.pngGoogle Shape;14;p2"/>
          <p:cNvPicPr>
            <a:picLocks noChangeAspect="1"/>
          </p:cNvPicPr>
          <p:nvPr/>
        </p:nvPicPr>
        <p:blipFill>
          <a:blip r:embed="rId2">
            <a:extLst/>
          </a:blip>
          <a:stretch>
            <a:fillRect/>
          </a:stretch>
        </p:blipFill>
        <p:spPr>
          <a:xfrm>
            <a:off x="311712" y="349374"/>
            <a:ext cx="1480655" cy="276901"/>
          </a:xfrm>
          <a:prstGeom prst="rect">
            <a:avLst/>
          </a:prstGeom>
          <a:ln w="12700">
            <a:miter lim="400000"/>
          </a:ln>
        </p:spPr>
      </p:pic>
      <p:pic>
        <p:nvPicPr>
          <p:cNvPr id="24" name="Bodine_Logo_White_Ampersand.pngGoogle Shape;15;p2" descr="Bodine_Logo_White_Ampersand.pngGoogle Shape;15;p2"/>
          <p:cNvPicPr>
            <a:picLocks noChangeAspect="1"/>
          </p:cNvPicPr>
          <p:nvPr/>
        </p:nvPicPr>
        <p:blipFill>
          <a:blip r:embed="rId3">
            <a:alphaModFix amt="8000"/>
            <a:extLst/>
          </a:blip>
          <a:stretch>
            <a:fillRect/>
          </a:stretch>
        </p:blipFill>
        <p:spPr>
          <a:xfrm>
            <a:off x="4254400" y="-760450"/>
            <a:ext cx="6672548" cy="6349999"/>
          </a:xfrm>
          <a:prstGeom prst="rect">
            <a:avLst/>
          </a:prstGeom>
          <a:ln w="12700">
            <a:miter lim="400000"/>
          </a:ln>
        </p:spPr>
      </p:pic>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1_1">
    <p:spTree>
      <p:nvGrpSpPr>
        <p:cNvPr id="1" name=""/>
        <p:cNvGrpSpPr/>
        <p:nvPr/>
      </p:nvGrpSpPr>
      <p:grpSpPr>
        <a:xfrm>
          <a:off x="0" y="0"/>
          <a:ext cx="0" cy="0"/>
          <a:chOff x="0" y="0"/>
          <a:chExt cx="0" cy="0"/>
        </a:xfrm>
      </p:grpSpPr>
      <p:sp>
        <p:nvSpPr>
          <p:cNvPr id="32" name="Google Shape;17;p3"/>
          <p:cNvSpPr/>
          <p:nvPr>
            <p:ph type="pic" sz="quarter" idx="21"/>
          </p:nvPr>
        </p:nvSpPr>
        <p:spPr>
          <a:xfrm>
            <a:off x="2012850" y="307822"/>
            <a:ext cx="900600" cy="360001"/>
          </a:xfrm>
          <a:prstGeom prst="rect">
            <a:avLst/>
          </a:prstGeom>
        </p:spPr>
        <p:txBody>
          <a:bodyPr lIns="91439" tIns="45719" rIns="91439" bIns="45719">
            <a:noAutofit/>
          </a:bodyPr>
          <a:lstStyle/>
          <a:p>
            <a:pPr/>
          </a:p>
        </p:txBody>
      </p:sp>
      <p:pic>
        <p:nvPicPr>
          <p:cNvPr id="33" name="Bodine_Logo_Color-Black_Landscape.pngGoogle Shape;18;p3" descr="Bodine_Logo_Color-Black_Landscape.pngGoogle Shape;18;p3"/>
          <p:cNvPicPr>
            <a:picLocks noChangeAspect="1"/>
          </p:cNvPicPr>
          <p:nvPr/>
        </p:nvPicPr>
        <p:blipFill>
          <a:blip r:embed="rId2">
            <a:extLst/>
          </a:blip>
          <a:stretch>
            <a:fillRect/>
          </a:stretch>
        </p:blipFill>
        <p:spPr>
          <a:xfrm>
            <a:off x="311702" y="349374"/>
            <a:ext cx="1480673" cy="276901"/>
          </a:xfrm>
          <a:prstGeom prst="rect">
            <a:avLst/>
          </a:prstGeom>
          <a:ln w="12700">
            <a:miter lim="400000"/>
          </a:ln>
        </p:spPr>
      </p:pic>
      <p:sp>
        <p:nvSpPr>
          <p:cNvPr id="34" name="Title Text"/>
          <p:cNvSpPr txBox="1"/>
          <p:nvPr>
            <p:ph type="title"/>
          </p:nvPr>
        </p:nvSpPr>
        <p:spPr>
          <a:xfrm>
            <a:off x="311699" y="1330949"/>
            <a:ext cx="4302902" cy="2232901"/>
          </a:xfrm>
          <a:prstGeom prst="rect">
            <a:avLst/>
          </a:prstGeom>
        </p:spPr>
        <p:txBody>
          <a:bodyPr anchor="b"/>
          <a:lstStyle>
            <a:lvl1pPr>
              <a:defRPr sz="4300">
                <a:solidFill>
                  <a:srgbClr val="142F5D"/>
                </a:solidFill>
              </a:defRPr>
            </a:lvl1pPr>
          </a:lstStyle>
          <a:p>
            <a:pPr/>
            <a:r>
              <a:t>Title Text</a:t>
            </a:r>
          </a:p>
        </p:txBody>
      </p:sp>
      <p:sp>
        <p:nvSpPr>
          <p:cNvPr id="35" name="Body Level One…"/>
          <p:cNvSpPr txBox="1"/>
          <p:nvPr>
            <p:ph type="body" sz="quarter" idx="1"/>
          </p:nvPr>
        </p:nvSpPr>
        <p:spPr>
          <a:xfrm>
            <a:off x="311699" y="3751124"/>
            <a:ext cx="2904902" cy="792601"/>
          </a:xfrm>
          <a:prstGeom prst="rect">
            <a:avLst/>
          </a:prstGeom>
        </p:spPr>
        <p:txBody>
          <a:bodyPr/>
          <a:lstStyle>
            <a:lvl1pPr marL="330200" indent="-203200">
              <a:buClrTx/>
              <a:buSzTx/>
              <a:buFontTx/>
              <a:buNone/>
              <a:defRPr b="1" sz="2000">
                <a:solidFill>
                  <a:schemeClr val="accent3"/>
                </a:solidFill>
              </a:defRPr>
            </a:lvl1pPr>
            <a:lvl2pPr marL="330200" indent="279400">
              <a:buClrTx/>
              <a:buSzTx/>
              <a:buFontTx/>
              <a:buNone/>
              <a:defRPr b="1" sz="2000">
                <a:solidFill>
                  <a:schemeClr val="accent3"/>
                </a:solidFill>
              </a:defRPr>
            </a:lvl2pPr>
            <a:lvl3pPr marL="330200" indent="736600">
              <a:buClrTx/>
              <a:buSzTx/>
              <a:buFontTx/>
              <a:buNone/>
              <a:defRPr b="1" sz="2000">
                <a:solidFill>
                  <a:schemeClr val="accent3"/>
                </a:solidFill>
              </a:defRPr>
            </a:lvl3pPr>
            <a:lvl4pPr marL="330200" indent="1193800">
              <a:buClrTx/>
              <a:buSzTx/>
              <a:buFontTx/>
              <a:buNone/>
              <a:defRPr b="1" sz="2000">
                <a:solidFill>
                  <a:schemeClr val="accent3"/>
                </a:solidFill>
              </a:defRPr>
            </a:lvl4pPr>
            <a:lvl5pPr marL="330200" indent="1651000">
              <a:buClrTx/>
              <a:buSzTx/>
              <a:buFontTx/>
              <a:buNone/>
              <a:defRPr b="1" sz="2000">
                <a:solidFill>
                  <a:schemeClr val="accent3"/>
                </a:solidFill>
              </a:defRPr>
            </a:lvl5pPr>
          </a:lstStyle>
          <a:p>
            <a:pPr/>
            <a:r>
              <a:t>Body Level One</a:t>
            </a:r>
          </a:p>
          <a:p>
            <a:pPr lvl="1"/>
            <a:r>
              <a:t>Body Level Two</a:t>
            </a:r>
          </a:p>
          <a:p>
            <a:pPr lvl="2"/>
            <a:r>
              <a:t>Body Level Three</a:t>
            </a:r>
          </a:p>
          <a:p>
            <a:pPr lvl="3"/>
            <a:r>
              <a:t>Body Level Four</a:t>
            </a:r>
          </a:p>
          <a:p>
            <a:pPr lvl="4"/>
            <a:r>
              <a:t>Body Level Five</a:t>
            </a:r>
          </a:p>
        </p:txBody>
      </p:sp>
      <p:sp>
        <p:nvSpPr>
          <p:cNvPr id="36" name="Google Shape;21;p3"/>
          <p:cNvSpPr/>
          <p:nvPr/>
        </p:nvSpPr>
        <p:spPr>
          <a:xfrm>
            <a:off x="408330" y="3631855"/>
            <a:ext cx="2228401" cy="1"/>
          </a:xfrm>
          <a:prstGeom prst="line">
            <a:avLst/>
          </a:prstGeom>
          <a:ln w="19050">
            <a:solidFill>
              <a:schemeClr val="accent2"/>
            </a:solidFill>
          </a:ln>
        </p:spPr>
        <p:txBody>
          <a:bodyPr lIns="0" tIns="0" rIns="0" bIns="0"/>
          <a:lstStyle/>
          <a:p>
            <a:pPr/>
          </a:p>
        </p:txBody>
      </p:sp>
      <p:sp>
        <p:nvSpPr>
          <p:cNvPr id="37" name="Google Shape;22;p3"/>
          <p:cNvSpPr/>
          <p:nvPr/>
        </p:nvSpPr>
        <p:spPr>
          <a:xfrm>
            <a:off x="8964021" y="0"/>
            <a:ext cx="179701" cy="5143500"/>
          </a:xfrm>
          <a:prstGeom prst="rect">
            <a:avLst/>
          </a:prstGeom>
          <a:solidFill>
            <a:schemeClr val="accent2"/>
          </a:solidFill>
          <a:ln w="12700">
            <a:miter lim="400000"/>
          </a:ln>
        </p:spPr>
        <p:txBody>
          <a:bodyPr lIns="0" tIns="0" rIns="0" bIns="0" anchor="ctr"/>
          <a:lstStyle/>
          <a:p>
            <a:pPr algn="ctr"/>
          </a:p>
        </p:txBody>
      </p:sp>
      <p:grpSp>
        <p:nvGrpSpPr>
          <p:cNvPr id="40" name="Google Shape;23;p3"/>
          <p:cNvGrpSpPr/>
          <p:nvPr/>
        </p:nvGrpSpPr>
        <p:grpSpPr>
          <a:xfrm>
            <a:off x="8784166" y="0"/>
            <a:ext cx="179854" cy="5143500"/>
            <a:chOff x="0" y="0"/>
            <a:chExt cx="179852" cy="5143500"/>
          </a:xfrm>
        </p:grpSpPr>
        <p:sp>
          <p:nvSpPr>
            <p:cNvPr id="38" name="Google Shape;24;p3"/>
            <p:cNvSpPr/>
            <p:nvPr/>
          </p:nvSpPr>
          <p:spPr>
            <a:xfrm flipH="1">
              <a:off x="69459" y="0"/>
              <a:ext cx="110394" cy="5143500"/>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sp>
          <p:nvSpPr>
            <p:cNvPr id="39" name="Google Shape;25;p3"/>
            <p:cNvSpPr/>
            <p:nvPr/>
          </p:nvSpPr>
          <p:spPr>
            <a:xfrm flipH="1">
              <a:off x="0" y="0"/>
              <a:ext cx="69462" cy="5143500"/>
            </a:xfrm>
            <a:prstGeom prst="rect">
              <a:avLst/>
            </a:prstGeom>
            <a:solidFill>
              <a:schemeClr val="accent3">
                <a:alpha val="42000"/>
              </a:schemeClr>
            </a:solidFill>
            <a:ln w="12700" cap="flat">
              <a:noFill/>
              <a:miter lim="400000"/>
            </a:ln>
            <a:effectLst/>
          </p:spPr>
          <p:txBody>
            <a:bodyPr wrap="square" lIns="0" tIns="0" rIns="0" bIns="0" numCol="1" anchor="ctr">
              <a:noAutofit/>
            </a:bodyPr>
            <a:lstStyle/>
            <a:p>
              <a:pPr algn="ctr"/>
            </a:p>
          </p:txBody>
        </p:sp>
      </p:grpSp>
      <p:sp>
        <p:nvSpPr>
          <p:cNvPr id="41" name="Google Shape;26;p3"/>
          <p:cNvSpPr txBox="1"/>
          <p:nvPr/>
        </p:nvSpPr>
        <p:spPr>
          <a:xfrm>
            <a:off x="5232000" y="4820389"/>
            <a:ext cx="3912000" cy="271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sz="600">
                <a:solidFill>
                  <a:srgbClr val="B2B2B2"/>
                </a:solidFill>
                <a:latin typeface="Proxima Nova"/>
                <a:ea typeface="Proxima Nova"/>
                <a:cs typeface="Proxima Nova"/>
                <a:sym typeface="Proxima Nova"/>
              </a:defRPr>
            </a:lvl1pPr>
          </a:lstStyle>
          <a:p>
            <a:pPr/>
            <a:r>
              <a:t>© 2025 BODINE ENTERPRISES, INC. ALL CONTENTS CONFIDENTIAL</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_HEADER">
    <p:bg>
      <p:bgPr>
        <a:solidFill>
          <a:schemeClr val="accent2"/>
        </a:solidFill>
      </p:bgPr>
    </p:bg>
    <p:spTree>
      <p:nvGrpSpPr>
        <p:cNvPr id="1" name=""/>
        <p:cNvGrpSpPr/>
        <p:nvPr/>
      </p:nvGrpSpPr>
      <p:grpSpPr>
        <a:xfrm>
          <a:off x="0" y="0"/>
          <a:ext cx="0" cy="0"/>
          <a:chOff x="0" y="0"/>
          <a:chExt cx="0" cy="0"/>
        </a:xfrm>
      </p:grpSpPr>
      <p:sp>
        <p:nvSpPr>
          <p:cNvPr id="49" name="Body Level One…"/>
          <p:cNvSpPr txBox="1"/>
          <p:nvPr>
            <p:ph type="body" sz="quarter" idx="1"/>
          </p:nvPr>
        </p:nvSpPr>
        <p:spPr>
          <a:xfrm>
            <a:off x="311699" y="3834250"/>
            <a:ext cx="8520602" cy="792601"/>
          </a:xfrm>
          <a:prstGeom prst="rect">
            <a:avLst/>
          </a:prstGeom>
        </p:spPr>
        <p:txBody>
          <a:bodyPr/>
          <a:lstStyle>
            <a:lvl1pPr marL="330200" indent="-203200">
              <a:buClrTx/>
              <a:buSzTx/>
              <a:buFontTx/>
              <a:buNone/>
              <a:defRPr sz="2000">
                <a:solidFill>
                  <a:srgbClr val="FFFFFF"/>
                </a:solidFill>
              </a:defRPr>
            </a:lvl1pPr>
            <a:lvl2pPr marL="330200" indent="279400">
              <a:buClrTx/>
              <a:buSzTx/>
              <a:buFontTx/>
              <a:buNone/>
              <a:defRPr sz="2000">
                <a:solidFill>
                  <a:srgbClr val="FFFFFF"/>
                </a:solidFill>
              </a:defRPr>
            </a:lvl2pPr>
            <a:lvl3pPr marL="330200" indent="736600">
              <a:buClrTx/>
              <a:buSzTx/>
              <a:buFontTx/>
              <a:buNone/>
              <a:defRPr sz="2000">
                <a:solidFill>
                  <a:srgbClr val="FFFFFF"/>
                </a:solidFill>
              </a:defRPr>
            </a:lvl3pPr>
            <a:lvl4pPr marL="330200" indent="1193800">
              <a:buClrTx/>
              <a:buSzTx/>
              <a:buFontTx/>
              <a:buNone/>
              <a:defRPr sz="2000">
                <a:solidFill>
                  <a:srgbClr val="FFFFFF"/>
                </a:solidFill>
              </a:defRPr>
            </a:lvl4pPr>
            <a:lvl5pPr marL="330200" indent="1651000">
              <a:buClrTx/>
              <a:buSzTx/>
              <a:buFontTx/>
              <a:buNone/>
              <a:defRPr sz="20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50" name="Google Shape;29;p4"/>
          <p:cNvSpPr/>
          <p:nvPr/>
        </p:nvSpPr>
        <p:spPr>
          <a:xfrm>
            <a:off x="311699" y="3673354"/>
            <a:ext cx="8115301" cy="1"/>
          </a:xfrm>
          <a:prstGeom prst="line">
            <a:avLst/>
          </a:prstGeom>
          <a:ln w="19050">
            <a:solidFill>
              <a:srgbClr val="FFFFFF"/>
            </a:solidFill>
          </a:ln>
        </p:spPr>
        <p:txBody>
          <a:bodyPr lIns="0" tIns="0" rIns="0" bIns="0"/>
          <a:lstStyle/>
          <a:p>
            <a:pPr/>
          </a:p>
        </p:txBody>
      </p:sp>
      <p:sp>
        <p:nvSpPr>
          <p:cNvPr id="51" name="Google Shape;30;p4"/>
          <p:cNvSpPr/>
          <p:nvPr/>
        </p:nvSpPr>
        <p:spPr>
          <a:xfrm>
            <a:off x="8779971" y="0"/>
            <a:ext cx="363901" cy="5143500"/>
          </a:xfrm>
          <a:prstGeom prst="rect">
            <a:avLst/>
          </a:prstGeom>
          <a:solidFill>
            <a:schemeClr val="accent3"/>
          </a:solidFill>
          <a:ln w="12700">
            <a:miter lim="400000"/>
          </a:ln>
        </p:spPr>
        <p:txBody>
          <a:bodyPr lIns="0" tIns="0" rIns="0" bIns="0" anchor="ctr"/>
          <a:lstStyle/>
          <a:p>
            <a:pPr algn="ctr"/>
          </a:p>
        </p:txBody>
      </p:sp>
      <p:sp>
        <p:nvSpPr>
          <p:cNvPr id="52" name="Title Text"/>
          <p:cNvSpPr txBox="1"/>
          <p:nvPr>
            <p:ph type="title"/>
          </p:nvPr>
        </p:nvSpPr>
        <p:spPr>
          <a:xfrm>
            <a:off x="311699" y="1937849"/>
            <a:ext cx="7800901" cy="1735502"/>
          </a:xfrm>
          <a:prstGeom prst="rect">
            <a:avLst/>
          </a:prstGeom>
        </p:spPr>
        <p:txBody>
          <a:bodyPr anchor="b"/>
          <a:lstStyle>
            <a:lvl1pPr>
              <a:defRPr sz="4600">
                <a:solidFill>
                  <a:srgbClr val="FFFFFF"/>
                </a:solidFill>
              </a:defRPr>
            </a:lvl1pPr>
          </a:lstStyle>
          <a:p>
            <a:pPr/>
            <a:r>
              <a:t>Title Text</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_1">
    <p:spTree>
      <p:nvGrpSpPr>
        <p:cNvPr id="1" name=""/>
        <p:cNvGrpSpPr/>
        <p:nvPr/>
      </p:nvGrpSpPr>
      <p:grpSpPr>
        <a:xfrm>
          <a:off x="0" y="0"/>
          <a:ext cx="0" cy="0"/>
          <a:chOff x="0" y="0"/>
          <a:chExt cx="0" cy="0"/>
        </a:xfrm>
      </p:grpSpPr>
      <p:sp>
        <p:nvSpPr>
          <p:cNvPr id="60" name="Title Text"/>
          <p:cNvSpPr txBox="1"/>
          <p:nvPr>
            <p:ph type="title"/>
          </p:nvPr>
        </p:nvSpPr>
        <p:spPr>
          <a:prstGeom prst="rect">
            <a:avLst/>
          </a:prstGeom>
        </p:spPr>
        <p:txBody>
          <a:bodyPr/>
          <a:lstStyle/>
          <a:p>
            <a:pPr/>
            <a:r>
              <a:t>Title Text</a:t>
            </a:r>
          </a:p>
        </p:txBody>
      </p:sp>
      <p:sp>
        <p:nvSpPr>
          <p:cNvPr id="6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BODY_1_3">
    <p:spTree>
      <p:nvGrpSpPr>
        <p:cNvPr id="1" name=""/>
        <p:cNvGrpSpPr/>
        <p:nvPr/>
      </p:nvGrpSpPr>
      <p:grpSpPr>
        <a:xfrm>
          <a:off x="0" y="0"/>
          <a:ext cx="0" cy="0"/>
          <a:chOff x="0" y="0"/>
          <a:chExt cx="0" cy="0"/>
        </a:xfrm>
      </p:grpSpPr>
      <p:sp>
        <p:nvSpPr>
          <p:cNvPr id="69" name="Title Text"/>
          <p:cNvSpPr txBox="1"/>
          <p:nvPr>
            <p:ph type="title"/>
          </p:nvPr>
        </p:nvSpPr>
        <p:spPr>
          <a:prstGeom prst="rect">
            <a:avLst/>
          </a:prstGeom>
        </p:spPr>
        <p:txBody>
          <a:bodyPr/>
          <a:lstStyle/>
          <a:p>
            <a:pPr/>
            <a:r>
              <a:t>Title Text</a:t>
            </a:r>
          </a:p>
        </p:txBody>
      </p:sp>
      <p:grpSp>
        <p:nvGrpSpPr>
          <p:cNvPr id="72" name="Google Shape;44;p6"/>
          <p:cNvGrpSpPr/>
          <p:nvPr/>
        </p:nvGrpSpPr>
        <p:grpSpPr>
          <a:xfrm>
            <a:off x="-1" y="99"/>
            <a:ext cx="194912" cy="5143501"/>
            <a:chOff x="0" y="49"/>
            <a:chExt cx="194910" cy="5143500"/>
          </a:xfrm>
        </p:grpSpPr>
        <p:sp>
          <p:nvSpPr>
            <p:cNvPr id="70" name="Google Shape;45;p6"/>
            <p:cNvSpPr/>
            <p:nvPr/>
          </p:nvSpPr>
          <p:spPr>
            <a:xfrm>
              <a:off x="-1" y="49"/>
              <a:ext cx="114901" cy="5143501"/>
            </a:xfrm>
            <a:prstGeom prst="rect">
              <a:avLst/>
            </a:prstGeom>
            <a:solidFill>
              <a:schemeClr val="accent2"/>
            </a:solidFill>
            <a:ln w="12700" cap="flat">
              <a:noFill/>
              <a:miter lim="400000"/>
            </a:ln>
            <a:effectLst/>
          </p:spPr>
          <p:txBody>
            <a:bodyPr wrap="square" lIns="0" tIns="0" rIns="0" bIns="0" numCol="1" anchor="ctr">
              <a:noAutofit/>
            </a:bodyPr>
            <a:lstStyle/>
            <a:p>
              <a:pPr algn="ctr"/>
            </a:p>
          </p:txBody>
        </p:sp>
        <p:sp>
          <p:nvSpPr>
            <p:cNvPr id="71" name="Google Shape;46;p6"/>
            <p:cNvSpPr/>
            <p:nvPr/>
          </p:nvSpPr>
          <p:spPr>
            <a:xfrm>
              <a:off x="114811" y="49"/>
              <a:ext cx="80100"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grpSp>
      <p:sp>
        <p:nvSpPr>
          <p:cNvPr id="73" name="Google Shape;47;p6"/>
          <p:cNvSpPr/>
          <p:nvPr/>
        </p:nvSpPr>
        <p:spPr>
          <a:xfrm>
            <a:off x="5712000" y="228549"/>
            <a:ext cx="3432000" cy="18002"/>
          </a:xfrm>
          <a:prstGeom prst="line">
            <a:avLst/>
          </a:prstGeom>
          <a:ln w="19050">
            <a:solidFill>
              <a:schemeClr val="accent3"/>
            </a:solidFill>
          </a:ln>
        </p:spPr>
        <p:txBody>
          <a:bodyPr lIns="0" tIns="0" rIns="0" bIns="0"/>
          <a:lstStyle/>
          <a:p>
            <a:pPr/>
          </a:p>
        </p:txBody>
      </p:sp>
      <p:grpSp>
        <p:nvGrpSpPr>
          <p:cNvPr id="76" name="Google Shape;48;p6"/>
          <p:cNvGrpSpPr/>
          <p:nvPr/>
        </p:nvGrpSpPr>
        <p:grpSpPr>
          <a:xfrm>
            <a:off x="6028787" y="4967876"/>
            <a:ext cx="3258981" cy="127001"/>
            <a:chOff x="0" y="0"/>
            <a:chExt cx="3258980" cy="127000"/>
          </a:xfrm>
        </p:grpSpPr>
        <p:pic>
          <p:nvPicPr>
            <p:cNvPr id="74" name="Bodine_Logo_Grey_Landscape.pngGoogle Shape;49;p6" descr="Bodine_Logo_Grey_Landscape.pngGoogle Shape;49;p6"/>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75" name="Google Shape;50;p6"/>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sp>
        <p:nvSpPr>
          <p:cNvPr id="77" name="Body Level One…"/>
          <p:cNvSpPr txBox="1"/>
          <p:nvPr>
            <p:ph type="body" sz="quarter" idx="1"/>
          </p:nvPr>
        </p:nvSpPr>
        <p:spPr>
          <a:xfrm>
            <a:off x="773800" y="2653375"/>
            <a:ext cx="1921200" cy="447001"/>
          </a:xfrm>
          <a:prstGeom prst="rect">
            <a:avLst/>
          </a:prstGeom>
        </p:spPr>
        <p:txBody>
          <a:bodyPr/>
          <a:lstStyle>
            <a:lvl1pPr marL="330200" indent="-203200">
              <a:buClrTx/>
              <a:buSzTx/>
              <a:buFontTx/>
              <a:buNone/>
              <a:defRPr b="1" sz="1500">
                <a:latin typeface="Georgia"/>
                <a:ea typeface="Georgia"/>
                <a:cs typeface="Georgia"/>
                <a:sym typeface="Georgia"/>
              </a:defRPr>
            </a:lvl1pPr>
            <a:lvl2pPr marL="330200" indent="279400">
              <a:buClrTx/>
              <a:buSzTx/>
              <a:buFontTx/>
              <a:buNone/>
              <a:defRPr b="1" sz="1500">
                <a:latin typeface="Georgia"/>
                <a:ea typeface="Georgia"/>
                <a:cs typeface="Georgia"/>
                <a:sym typeface="Georgia"/>
              </a:defRPr>
            </a:lvl2pPr>
            <a:lvl3pPr marL="330200" indent="736600">
              <a:buClrTx/>
              <a:buSzTx/>
              <a:buFontTx/>
              <a:buNone/>
              <a:defRPr b="1" sz="1500">
                <a:latin typeface="Georgia"/>
                <a:ea typeface="Georgia"/>
                <a:cs typeface="Georgia"/>
                <a:sym typeface="Georgia"/>
              </a:defRPr>
            </a:lvl3pPr>
            <a:lvl4pPr marL="330200" indent="1193800">
              <a:buClrTx/>
              <a:buSzTx/>
              <a:buFontTx/>
              <a:buNone/>
              <a:defRPr b="1" sz="1500">
                <a:latin typeface="Georgia"/>
                <a:ea typeface="Georgia"/>
                <a:cs typeface="Georgia"/>
                <a:sym typeface="Georgia"/>
              </a:defRPr>
            </a:lvl4pPr>
            <a:lvl5pPr marL="330200" indent="1651000">
              <a:buClrTx/>
              <a:buSzTx/>
              <a:buFontTx/>
              <a:buNone/>
              <a:defRPr b="1" sz="1500">
                <a:latin typeface="Georgia"/>
                <a:ea typeface="Georgia"/>
                <a:cs typeface="Georgia"/>
                <a:sym typeface="Georgia"/>
              </a:defRPr>
            </a:lvl5pPr>
          </a:lstStyle>
          <a:p>
            <a:pPr/>
            <a:r>
              <a:t>Body Level One</a:t>
            </a:r>
          </a:p>
          <a:p>
            <a:pPr lvl="1"/>
            <a:r>
              <a:t>Body Level Two</a:t>
            </a:r>
          </a:p>
          <a:p>
            <a:pPr lvl="2"/>
            <a:r>
              <a:t>Body Level Three</a:t>
            </a:r>
          </a:p>
          <a:p>
            <a:pPr lvl="3"/>
            <a:r>
              <a:t>Body Level Four</a:t>
            </a:r>
          </a:p>
          <a:p>
            <a:pPr lvl="4"/>
            <a:r>
              <a:t>Body Level Five</a:t>
            </a:r>
          </a:p>
        </p:txBody>
      </p:sp>
      <p:sp>
        <p:nvSpPr>
          <p:cNvPr id="78" name="Google Shape;54;p6"/>
          <p:cNvSpPr/>
          <p:nvPr>
            <p:ph type="pic" sz="quarter" idx="21"/>
          </p:nvPr>
        </p:nvSpPr>
        <p:spPr>
          <a:xfrm>
            <a:off x="968250" y="1370224"/>
            <a:ext cx="1117800" cy="1117801"/>
          </a:xfrm>
          <a:prstGeom prst="rect">
            <a:avLst/>
          </a:prstGeom>
        </p:spPr>
        <p:txBody>
          <a:bodyPr lIns="91439" tIns="45719" rIns="91439" bIns="45719">
            <a:noAutofit/>
          </a:bodyPr>
          <a:lstStyle/>
          <a:p>
            <a:pPr/>
          </a:p>
        </p:txBody>
      </p:sp>
      <p:sp>
        <p:nvSpPr>
          <p:cNvPr id="79" name="Google Shape;55;p6"/>
          <p:cNvSpPr/>
          <p:nvPr>
            <p:ph type="pic" sz="quarter" idx="22"/>
          </p:nvPr>
        </p:nvSpPr>
        <p:spPr>
          <a:xfrm>
            <a:off x="3009550" y="1370224"/>
            <a:ext cx="1117801" cy="1117801"/>
          </a:xfrm>
          <a:prstGeom prst="rect">
            <a:avLst/>
          </a:prstGeom>
        </p:spPr>
        <p:txBody>
          <a:bodyPr lIns="91439" tIns="45719" rIns="91439" bIns="45719">
            <a:noAutofit/>
          </a:bodyPr>
          <a:lstStyle/>
          <a:p>
            <a:pPr/>
          </a:p>
        </p:txBody>
      </p:sp>
      <p:sp>
        <p:nvSpPr>
          <p:cNvPr id="80" name="Google Shape;56;p6"/>
          <p:cNvSpPr/>
          <p:nvPr>
            <p:ph type="pic" sz="quarter" idx="23"/>
          </p:nvPr>
        </p:nvSpPr>
        <p:spPr>
          <a:xfrm>
            <a:off x="5050849" y="1370224"/>
            <a:ext cx="1117801" cy="1117801"/>
          </a:xfrm>
          <a:prstGeom prst="rect">
            <a:avLst/>
          </a:prstGeom>
        </p:spPr>
        <p:txBody>
          <a:bodyPr lIns="91439" tIns="45719" rIns="91439" bIns="45719">
            <a:noAutofit/>
          </a:bodyPr>
          <a:lstStyle/>
          <a:p>
            <a:pPr/>
          </a:p>
        </p:txBody>
      </p:sp>
      <p:sp>
        <p:nvSpPr>
          <p:cNvPr id="81" name="Google Shape;57;p6"/>
          <p:cNvSpPr/>
          <p:nvPr>
            <p:ph type="pic" sz="quarter" idx="24"/>
          </p:nvPr>
        </p:nvSpPr>
        <p:spPr>
          <a:xfrm>
            <a:off x="7059649" y="1370224"/>
            <a:ext cx="1117801" cy="1117801"/>
          </a:xfrm>
          <a:prstGeom prst="rect">
            <a:avLst/>
          </a:prstGeom>
        </p:spPr>
        <p:txBody>
          <a:bodyPr lIns="91439" tIns="45719" rIns="91439" bIns="45719">
            <a:noAutofit/>
          </a:bodyPr>
          <a:lstStyle/>
          <a:p>
            <a:pPr/>
          </a:p>
        </p:txBody>
      </p:sp>
      <p:sp>
        <p:nvSpPr>
          <p:cNvPr id="82" name="Google Shape;58;p6"/>
          <p:cNvSpPr txBox="1"/>
          <p:nvPr>
            <p:ph type="body" sz="quarter" idx="25"/>
          </p:nvPr>
        </p:nvSpPr>
        <p:spPr>
          <a:xfrm>
            <a:off x="836100" y="3497950"/>
            <a:ext cx="1382101" cy="1350301"/>
          </a:xfrm>
          <a:prstGeom prst="rect">
            <a:avLst/>
          </a:prstGeom>
        </p:spPr>
        <p:txBody>
          <a:bodyPr/>
          <a:lstStyle/>
          <a:p>
            <a:pPr indent="-317500">
              <a:buSzPts val="1400"/>
              <a:defRPr sz="1400"/>
            </a:pPr>
          </a:p>
        </p:txBody>
      </p:sp>
      <p:sp>
        <p:nvSpPr>
          <p:cNvPr id="83" name="Google Shape;59;p6"/>
          <p:cNvSpPr txBox="1"/>
          <p:nvPr>
            <p:ph type="body" sz="quarter" idx="26"/>
          </p:nvPr>
        </p:nvSpPr>
        <p:spPr>
          <a:xfrm>
            <a:off x="2877399" y="3497950"/>
            <a:ext cx="1382101" cy="1350301"/>
          </a:xfrm>
          <a:prstGeom prst="rect">
            <a:avLst/>
          </a:prstGeom>
        </p:spPr>
        <p:txBody>
          <a:bodyPr/>
          <a:lstStyle/>
          <a:p>
            <a:pPr indent="-317500">
              <a:buSzPts val="1400"/>
              <a:defRPr sz="1400"/>
            </a:pPr>
          </a:p>
        </p:txBody>
      </p:sp>
      <p:sp>
        <p:nvSpPr>
          <p:cNvPr id="84" name="Google Shape;60;p6"/>
          <p:cNvSpPr txBox="1"/>
          <p:nvPr>
            <p:ph type="body" sz="quarter" idx="27"/>
          </p:nvPr>
        </p:nvSpPr>
        <p:spPr>
          <a:xfrm>
            <a:off x="4918700" y="3497950"/>
            <a:ext cx="1382101" cy="1350301"/>
          </a:xfrm>
          <a:prstGeom prst="rect">
            <a:avLst/>
          </a:prstGeom>
        </p:spPr>
        <p:txBody>
          <a:bodyPr/>
          <a:lstStyle/>
          <a:p>
            <a:pPr indent="-317500">
              <a:buSzPts val="1400"/>
              <a:defRPr sz="1400"/>
            </a:pPr>
          </a:p>
        </p:txBody>
      </p:sp>
      <p:sp>
        <p:nvSpPr>
          <p:cNvPr id="85" name="Google Shape;61;p6"/>
          <p:cNvSpPr txBox="1"/>
          <p:nvPr>
            <p:ph type="body" sz="quarter" idx="28"/>
          </p:nvPr>
        </p:nvSpPr>
        <p:spPr>
          <a:xfrm>
            <a:off x="6927499" y="3497950"/>
            <a:ext cx="1382101" cy="1350301"/>
          </a:xfrm>
          <a:prstGeom prst="rect">
            <a:avLst/>
          </a:prstGeom>
        </p:spPr>
        <p:txBody>
          <a:bodyPr/>
          <a:lstStyle/>
          <a:p>
            <a:pPr indent="-317500">
              <a:buSzPts val="1400"/>
              <a:defRPr sz="1400"/>
            </a:pP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BODY_1_2">
    <p:spTree>
      <p:nvGrpSpPr>
        <p:cNvPr id="1" name=""/>
        <p:cNvGrpSpPr/>
        <p:nvPr/>
      </p:nvGrpSpPr>
      <p:grpSpPr>
        <a:xfrm>
          <a:off x="0" y="0"/>
          <a:ext cx="0" cy="0"/>
          <a:chOff x="0" y="0"/>
          <a:chExt cx="0" cy="0"/>
        </a:xfrm>
      </p:grpSpPr>
      <p:sp>
        <p:nvSpPr>
          <p:cNvPr id="93" name="Title Text"/>
          <p:cNvSpPr txBox="1"/>
          <p:nvPr>
            <p:ph type="title"/>
          </p:nvPr>
        </p:nvSpPr>
        <p:spPr>
          <a:prstGeom prst="rect">
            <a:avLst/>
          </a:prstGeom>
        </p:spPr>
        <p:txBody>
          <a:bodyPr/>
          <a:lstStyle/>
          <a:p>
            <a:pPr/>
            <a:r>
              <a:t>Title Text</a:t>
            </a:r>
          </a:p>
        </p:txBody>
      </p:sp>
      <p:sp>
        <p:nvSpPr>
          <p:cNvPr id="94" name="Body Level One…"/>
          <p:cNvSpPr txBox="1"/>
          <p:nvPr>
            <p:ph type="body" idx="1"/>
          </p:nvPr>
        </p:nvSpPr>
        <p:spPr>
          <a:xfrm>
            <a:off x="311699" y="1313274"/>
            <a:ext cx="8520602" cy="3407702"/>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grpSp>
        <p:nvGrpSpPr>
          <p:cNvPr id="97" name="Google Shape;66;p7"/>
          <p:cNvGrpSpPr/>
          <p:nvPr/>
        </p:nvGrpSpPr>
        <p:grpSpPr>
          <a:xfrm>
            <a:off x="-1" y="99"/>
            <a:ext cx="194912" cy="5143501"/>
            <a:chOff x="0" y="49"/>
            <a:chExt cx="194910" cy="5143500"/>
          </a:xfrm>
        </p:grpSpPr>
        <p:sp>
          <p:nvSpPr>
            <p:cNvPr id="95" name="Google Shape;67;p7"/>
            <p:cNvSpPr/>
            <p:nvPr/>
          </p:nvSpPr>
          <p:spPr>
            <a:xfrm>
              <a:off x="-1" y="49"/>
              <a:ext cx="114901" cy="5143501"/>
            </a:xfrm>
            <a:prstGeom prst="rect">
              <a:avLst/>
            </a:prstGeom>
            <a:solidFill>
              <a:schemeClr val="accent2"/>
            </a:solidFill>
            <a:ln w="12700" cap="flat">
              <a:noFill/>
              <a:miter lim="400000"/>
            </a:ln>
            <a:effectLst/>
          </p:spPr>
          <p:txBody>
            <a:bodyPr wrap="square" lIns="0" tIns="0" rIns="0" bIns="0" numCol="1" anchor="ctr">
              <a:noAutofit/>
            </a:bodyPr>
            <a:lstStyle/>
            <a:p>
              <a:pPr algn="ctr"/>
            </a:p>
          </p:txBody>
        </p:sp>
        <p:sp>
          <p:nvSpPr>
            <p:cNvPr id="96" name="Google Shape;68;p7"/>
            <p:cNvSpPr/>
            <p:nvPr/>
          </p:nvSpPr>
          <p:spPr>
            <a:xfrm>
              <a:off x="114811" y="49"/>
              <a:ext cx="80100"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grpSp>
      <p:sp>
        <p:nvSpPr>
          <p:cNvPr id="98" name="Google Shape;69;p7"/>
          <p:cNvSpPr/>
          <p:nvPr/>
        </p:nvSpPr>
        <p:spPr>
          <a:xfrm>
            <a:off x="5712000" y="228549"/>
            <a:ext cx="3432000" cy="18002"/>
          </a:xfrm>
          <a:prstGeom prst="line">
            <a:avLst/>
          </a:prstGeom>
          <a:ln w="19050">
            <a:solidFill>
              <a:schemeClr val="accent3"/>
            </a:solidFill>
          </a:ln>
        </p:spPr>
        <p:txBody>
          <a:bodyPr lIns="0" tIns="0" rIns="0" bIns="0"/>
          <a:lstStyle/>
          <a:p>
            <a:pPr/>
          </a:p>
        </p:txBody>
      </p:sp>
      <p:grpSp>
        <p:nvGrpSpPr>
          <p:cNvPr id="101" name="Google Shape;71;p7"/>
          <p:cNvGrpSpPr/>
          <p:nvPr/>
        </p:nvGrpSpPr>
        <p:grpSpPr>
          <a:xfrm>
            <a:off x="5798513" y="4967876"/>
            <a:ext cx="3258981" cy="127001"/>
            <a:chOff x="0" y="0"/>
            <a:chExt cx="3258980" cy="127000"/>
          </a:xfrm>
        </p:grpSpPr>
        <p:pic>
          <p:nvPicPr>
            <p:cNvPr id="99" name="Bodine_Logo_Grey_Landscape.pngGoogle Shape;72;p7" descr="Bodine_Logo_Grey_Landscape.pngGoogle Shape;72;p7"/>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100" name="Google Shape;73;p7"/>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sp>
        <p:nvSpPr>
          <p:cNvPr id="10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TWO_COLUMNS">
    <p:bg>
      <p:bgPr>
        <a:solidFill>
          <a:srgbClr val="142F5D"/>
        </a:solidFill>
      </p:bgPr>
    </p:bg>
    <p:spTree>
      <p:nvGrpSpPr>
        <p:cNvPr id="1" name=""/>
        <p:cNvGrpSpPr/>
        <p:nvPr/>
      </p:nvGrpSpPr>
      <p:grpSpPr>
        <a:xfrm>
          <a:off x="0" y="0"/>
          <a:ext cx="0" cy="0"/>
          <a:chOff x="0" y="0"/>
          <a:chExt cx="0" cy="0"/>
        </a:xfrm>
      </p:grpSpPr>
      <p:sp>
        <p:nvSpPr>
          <p:cNvPr id="109" name="Title Text"/>
          <p:cNvSpPr txBox="1"/>
          <p:nvPr>
            <p:ph type="title"/>
          </p:nvPr>
        </p:nvSpPr>
        <p:spPr>
          <a:prstGeom prst="rect">
            <a:avLst/>
          </a:prstGeom>
        </p:spPr>
        <p:txBody>
          <a:bodyPr/>
          <a:lstStyle>
            <a:lvl1pPr>
              <a:defRPr>
                <a:solidFill>
                  <a:srgbClr val="FFFFFF"/>
                </a:solidFill>
              </a:defRPr>
            </a:lvl1pPr>
          </a:lstStyle>
          <a:p>
            <a:pPr/>
            <a:r>
              <a:t>Title Text</a:t>
            </a:r>
          </a:p>
        </p:txBody>
      </p:sp>
      <p:sp>
        <p:nvSpPr>
          <p:cNvPr id="110" name="Body Level One…"/>
          <p:cNvSpPr txBox="1"/>
          <p:nvPr>
            <p:ph type="body" sz="half" idx="1"/>
          </p:nvPr>
        </p:nvSpPr>
        <p:spPr>
          <a:xfrm>
            <a:off x="436986" y="1451109"/>
            <a:ext cx="3777001" cy="2880600"/>
          </a:xfrm>
          <a:prstGeom prst="rect">
            <a:avLst/>
          </a:prstGeom>
        </p:spPr>
        <p:txBody>
          <a:bodyPr/>
          <a:lstStyle>
            <a:lvl1pPr indent="-317500">
              <a:buClr>
                <a:srgbClr val="FFFFFF"/>
              </a:buClr>
              <a:buSzPts val="1400"/>
              <a:defRPr sz="1400">
                <a:solidFill>
                  <a:srgbClr val="FFFFFF"/>
                </a:solidFill>
              </a:defRPr>
            </a:lvl1pPr>
            <a:lvl2pPr marL="965200" indent="-355600">
              <a:buClr>
                <a:srgbClr val="FFFFFF"/>
              </a:buClr>
              <a:buSzPts val="1400"/>
              <a:defRPr sz="1400">
                <a:solidFill>
                  <a:srgbClr val="FFFFFF"/>
                </a:solidFill>
              </a:defRPr>
            </a:lvl2pPr>
            <a:lvl3pPr marL="1422400" indent="-355600">
              <a:buClr>
                <a:srgbClr val="FFFFFF"/>
              </a:buClr>
              <a:buSzPts val="1400"/>
              <a:defRPr sz="1400">
                <a:solidFill>
                  <a:srgbClr val="FFFFFF"/>
                </a:solidFill>
              </a:defRPr>
            </a:lvl3pPr>
            <a:lvl4pPr marL="1879600" indent="-355600">
              <a:buClr>
                <a:srgbClr val="FFFFFF"/>
              </a:buClr>
              <a:buSzPts val="1400"/>
              <a:defRPr sz="1400">
                <a:solidFill>
                  <a:srgbClr val="FFFFFF"/>
                </a:solidFill>
              </a:defRPr>
            </a:lvl4pPr>
            <a:lvl5pPr marL="2336800" indent="-355600">
              <a:buClr>
                <a:srgbClr val="FFFFFF"/>
              </a:buClr>
              <a:buSzPts val="1400"/>
              <a:defRPr sz="1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11" name="Google Shape;78;p8"/>
          <p:cNvSpPr txBox="1"/>
          <p:nvPr>
            <p:ph type="body" sz="half" idx="21"/>
          </p:nvPr>
        </p:nvSpPr>
        <p:spPr>
          <a:xfrm>
            <a:off x="4812110" y="1451109"/>
            <a:ext cx="3777002" cy="2880600"/>
          </a:xfrm>
          <a:prstGeom prst="rect">
            <a:avLst/>
          </a:prstGeom>
        </p:spPr>
        <p:txBody>
          <a:bodyPr/>
          <a:lstStyle/>
          <a:p>
            <a:pPr indent="-317500">
              <a:buClr>
                <a:srgbClr val="FFFFFF"/>
              </a:buClr>
              <a:buSzPts val="1400"/>
              <a:defRPr sz="1400">
                <a:solidFill>
                  <a:srgbClr val="FFFFFF"/>
                </a:solidFill>
              </a:defRPr>
            </a:pPr>
          </a:p>
        </p:txBody>
      </p:sp>
      <p:grpSp>
        <p:nvGrpSpPr>
          <p:cNvPr id="114" name="Google Shape;80;p8"/>
          <p:cNvGrpSpPr/>
          <p:nvPr/>
        </p:nvGrpSpPr>
        <p:grpSpPr>
          <a:xfrm>
            <a:off x="5798513" y="4967876"/>
            <a:ext cx="3258981" cy="127001"/>
            <a:chOff x="0" y="0"/>
            <a:chExt cx="3258980" cy="127000"/>
          </a:xfrm>
        </p:grpSpPr>
        <p:pic>
          <p:nvPicPr>
            <p:cNvPr id="112" name="Bodine_Logo_Grey_Landscape.pngGoogle Shape;81;p8" descr="Bodine_Logo_Grey_Landscape.pngGoogle Shape;81;p8"/>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113" name="Google Shape;82;p8"/>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sp>
        <p:nvSpPr>
          <p:cNvPr id="115" name="Google Shape;83;p8"/>
          <p:cNvSpPr/>
          <p:nvPr/>
        </p:nvSpPr>
        <p:spPr>
          <a:xfrm>
            <a:off x="406950" y="801249"/>
            <a:ext cx="926701" cy="1"/>
          </a:xfrm>
          <a:prstGeom prst="line">
            <a:avLst/>
          </a:prstGeom>
          <a:ln w="19050">
            <a:solidFill>
              <a:schemeClr val="accent3"/>
            </a:solidFill>
          </a:ln>
        </p:spPr>
        <p:txBody>
          <a:bodyPr lIns="0" tIns="0" rIns="0" bIns="0"/>
          <a:lstStyle/>
          <a:p>
            <a:pPr/>
          </a:p>
        </p:txBody>
      </p:sp>
      <p:grpSp>
        <p:nvGrpSpPr>
          <p:cNvPr id="118" name="Google Shape;84;p8"/>
          <p:cNvGrpSpPr/>
          <p:nvPr/>
        </p:nvGrpSpPr>
        <p:grpSpPr>
          <a:xfrm>
            <a:off x="-1" y="99"/>
            <a:ext cx="194912" cy="5143501"/>
            <a:chOff x="0" y="49"/>
            <a:chExt cx="194910" cy="5143500"/>
          </a:xfrm>
        </p:grpSpPr>
        <p:sp>
          <p:nvSpPr>
            <p:cNvPr id="116" name="Google Shape;85;p8"/>
            <p:cNvSpPr/>
            <p:nvPr/>
          </p:nvSpPr>
          <p:spPr>
            <a:xfrm>
              <a:off x="-1" y="49"/>
              <a:ext cx="114901"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sp>
          <p:nvSpPr>
            <p:cNvPr id="117" name="Google Shape;86;p8"/>
            <p:cNvSpPr/>
            <p:nvPr/>
          </p:nvSpPr>
          <p:spPr>
            <a:xfrm>
              <a:off x="114811" y="49"/>
              <a:ext cx="80100" cy="5143501"/>
            </a:xfrm>
            <a:prstGeom prst="rect">
              <a:avLst/>
            </a:prstGeom>
            <a:solidFill>
              <a:schemeClr val="accent3">
                <a:alpha val="42000"/>
              </a:schemeClr>
            </a:solidFill>
            <a:ln w="12700" cap="flat">
              <a:noFill/>
              <a:miter lim="400000"/>
            </a:ln>
            <a:effectLst/>
          </p:spPr>
          <p:txBody>
            <a:bodyPr wrap="square" lIns="0" tIns="0" rIns="0" bIns="0" numCol="1" anchor="ctr">
              <a:noAutofit/>
            </a:bodyPr>
            <a:lstStyle/>
            <a:p>
              <a:pPr algn="ctr"/>
            </a:p>
          </p:txBody>
        </p:sp>
      </p:gr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TWO_COLUMNS_3">
    <p:spTree>
      <p:nvGrpSpPr>
        <p:cNvPr id="1" name=""/>
        <p:cNvGrpSpPr/>
        <p:nvPr/>
      </p:nvGrpSpPr>
      <p:grpSpPr>
        <a:xfrm>
          <a:off x="0" y="0"/>
          <a:ext cx="0" cy="0"/>
          <a:chOff x="0" y="0"/>
          <a:chExt cx="0" cy="0"/>
        </a:xfrm>
      </p:grpSpPr>
      <p:sp>
        <p:nvSpPr>
          <p:cNvPr id="126" name="Title Text"/>
          <p:cNvSpPr txBox="1"/>
          <p:nvPr>
            <p:ph type="title"/>
          </p:nvPr>
        </p:nvSpPr>
        <p:spPr>
          <a:prstGeom prst="rect">
            <a:avLst/>
          </a:prstGeom>
        </p:spPr>
        <p:txBody>
          <a:bodyPr/>
          <a:lstStyle>
            <a:lvl1pPr>
              <a:defRPr>
                <a:solidFill>
                  <a:schemeClr val="accent2"/>
                </a:solidFill>
              </a:defRPr>
            </a:lvl1pPr>
          </a:lstStyle>
          <a:p>
            <a:pPr/>
            <a:r>
              <a:t>Title Text</a:t>
            </a:r>
          </a:p>
        </p:txBody>
      </p:sp>
      <p:sp>
        <p:nvSpPr>
          <p:cNvPr id="127" name="Body Level One…"/>
          <p:cNvSpPr txBox="1"/>
          <p:nvPr>
            <p:ph type="body" sz="half" idx="1"/>
          </p:nvPr>
        </p:nvSpPr>
        <p:spPr>
          <a:xfrm>
            <a:off x="436986" y="1451109"/>
            <a:ext cx="3777001" cy="2880600"/>
          </a:xfrm>
          <a:prstGeom prst="rect">
            <a:avLst/>
          </a:prstGeom>
        </p:spPr>
        <p:txBody>
          <a:bodyPr/>
          <a:lstStyle>
            <a:lvl1pPr indent="-317500">
              <a:buClr>
                <a:schemeClr val="accent2"/>
              </a:buClr>
              <a:buSzPts val="1400"/>
              <a:defRPr sz="1400">
                <a:solidFill>
                  <a:schemeClr val="accent2"/>
                </a:solidFill>
              </a:defRPr>
            </a:lvl1pPr>
            <a:lvl2pPr marL="965200" indent="-355600">
              <a:buClr>
                <a:schemeClr val="accent2"/>
              </a:buClr>
              <a:buSzPts val="1400"/>
              <a:defRPr sz="1400">
                <a:solidFill>
                  <a:schemeClr val="accent2"/>
                </a:solidFill>
              </a:defRPr>
            </a:lvl2pPr>
            <a:lvl3pPr marL="1422400" indent="-355600">
              <a:buClr>
                <a:schemeClr val="accent2"/>
              </a:buClr>
              <a:buSzPts val="1400"/>
              <a:defRPr sz="1400">
                <a:solidFill>
                  <a:schemeClr val="accent2"/>
                </a:solidFill>
              </a:defRPr>
            </a:lvl3pPr>
            <a:lvl4pPr marL="1879600" indent="-355600">
              <a:buClr>
                <a:schemeClr val="accent2"/>
              </a:buClr>
              <a:buSzPts val="1400"/>
              <a:defRPr sz="1400">
                <a:solidFill>
                  <a:schemeClr val="accent2"/>
                </a:solidFill>
              </a:defRPr>
            </a:lvl4pPr>
            <a:lvl5pPr marL="2336800" indent="-355600">
              <a:buClr>
                <a:schemeClr val="accent2"/>
              </a:buClr>
              <a:buSzPts val="1400"/>
              <a:defRPr sz="1400">
                <a:solidFill>
                  <a:schemeClr val="accent2"/>
                </a:solidFill>
              </a:defRPr>
            </a:lvl5pPr>
          </a:lstStyle>
          <a:p>
            <a:pPr/>
            <a:r>
              <a:t>Body Level One</a:t>
            </a:r>
          </a:p>
          <a:p>
            <a:pPr lvl="1"/>
            <a:r>
              <a:t>Body Level Two</a:t>
            </a:r>
          </a:p>
          <a:p>
            <a:pPr lvl="2"/>
            <a:r>
              <a:t>Body Level Three</a:t>
            </a:r>
          </a:p>
          <a:p>
            <a:pPr lvl="3"/>
            <a:r>
              <a:t>Body Level Four</a:t>
            </a:r>
          </a:p>
          <a:p>
            <a:pPr lvl="4"/>
            <a:r>
              <a:t>Body Level Five</a:t>
            </a:r>
          </a:p>
        </p:txBody>
      </p:sp>
      <p:sp>
        <p:nvSpPr>
          <p:cNvPr id="128" name="Google Shape;91;p9"/>
          <p:cNvSpPr txBox="1"/>
          <p:nvPr>
            <p:ph type="body" sz="half" idx="21"/>
          </p:nvPr>
        </p:nvSpPr>
        <p:spPr>
          <a:xfrm>
            <a:off x="4812110" y="1451109"/>
            <a:ext cx="3777002" cy="2880600"/>
          </a:xfrm>
          <a:prstGeom prst="rect">
            <a:avLst/>
          </a:prstGeom>
        </p:spPr>
        <p:txBody>
          <a:bodyPr/>
          <a:lstStyle/>
          <a:p>
            <a:pPr indent="-317500">
              <a:buClr>
                <a:schemeClr val="accent2"/>
              </a:buClr>
              <a:buSzPts val="1400"/>
              <a:defRPr sz="1400">
                <a:solidFill>
                  <a:schemeClr val="accent2"/>
                </a:solidFill>
              </a:defRPr>
            </a:pPr>
          </a:p>
        </p:txBody>
      </p:sp>
      <p:grpSp>
        <p:nvGrpSpPr>
          <p:cNvPr id="131" name="Google Shape;93;p9"/>
          <p:cNvGrpSpPr/>
          <p:nvPr/>
        </p:nvGrpSpPr>
        <p:grpSpPr>
          <a:xfrm>
            <a:off x="5798513" y="4967876"/>
            <a:ext cx="3258981" cy="127001"/>
            <a:chOff x="0" y="0"/>
            <a:chExt cx="3258980" cy="127000"/>
          </a:xfrm>
        </p:grpSpPr>
        <p:pic>
          <p:nvPicPr>
            <p:cNvPr id="129" name="Bodine_Logo_Grey_Landscape.pngGoogle Shape;94;p9" descr="Bodine_Logo_Grey_Landscape.pngGoogle Shape;94;p9"/>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130" name="Google Shape;95;p9"/>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sp>
        <p:nvSpPr>
          <p:cNvPr id="132" name="Google Shape;96;p9"/>
          <p:cNvSpPr/>
          <p:nvPr/>
        </p:nvSpPr>
        <p:spPr>
          <a:xfrm>
            <a:off x="406950" y="801249"/>
            <a:ext cx="926701" cy="1"/>
          </a:xfrm>
          <a:prstGeom prst="line">
            <a:avLst/>
          </a:prstGeom>
          <a:ln w="19050">
            <a:solidFill>
              <a:schemeClr val="accent3"/>
            </a:solidFill>
          </a:ln>
        </p:spPr>
        <p:txBody>
          <a:bodyPr lIns="0" tIns="0" rIns="0" bIns="0"/>
          <a:lstStyle/>
          <a:p>
            <a:pPr/>
          </a:p>
        </p:txBody>
      </p:sp>
      <p:grpSp>
        <p:nvGrpSpPr>
          <p:cNvPr id="135" name="Google Shape;97;p9"/>
          <p:cNvGrpSpPr/>
          <p:nvPr/>
        </p:nvGrpSpPr>
        <p:grpSpPr>
          <a:xfrm>
            <a:off x="-1" y="99"/>
            <a:ext cx="194912" cy="5143501"/>
            <a:chOff x="0" y="49"/>
            <a:chExt cx="194910" cy="5143500"/>
          </a:xfrm>
        </p:grpSpPr>
        <p:sp>
          <p:nvSpPr>
            <p:cNvPr id="133" name="Google Shape;98;p9"/>
            <p:cNvSpPr/>
            <p:nvPr/>
          </p:nvSpPr>
          <p:spPr>
            <a:xfrm>
              <a:off x="-1" y="49"/>
              <a:ext cx="114901" cy="5143501"/>
            </a:xfrm>
            <a:prstGeom prst="rect">
              <a:avLst/>
            </a:prstGeom>
            <a:solidFill>
              <a:schemeClr val="accent2"/>
            </a:solidFill>
            <a:ln w="12700" cap="flat">
              <a:noFill/>
              <a:miter lim="400000"/>
            </a:ln>
            <a:effectLst/>
          </p:spPr>
          <p:txBody>
            <a:bodyPr wrap="square" lIns="0" tIns="0" rIns="0" bIns="0" numCol="1" anchor="ctr">
              <a:noAutofit/>
            </a:bodyPr>
            <a:lstStyle/>
            <a:p>
              <a:pPr algn="ctr"/>
            </a:p>
          </p:txBody>
        </p:sp>
        <p:sp>
          <p:nvSpPr>
            <p:cNvPr id="134" name="Google Shape;99;p9"/>
            <p:cNvSpPr/>
            <p:nvPr/>
          </p:nvSpPr>
          <p:spPr>
            <a:xfrm>
              <a:off x="114811" y="49"/>
              <a:ext cx="80100"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grpSp>
      <p:sp>
        <p:nvSpPr>
          <p:cNvPr id="13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TWO_COLUMNS_2">
    <p:bg>
      <p:bgPr>
        <a:solidFill>
          <a:schemeClr val="accent6"/>
        </a:solidFill>
      </p:bgPr>
    </p:bg>
    <p:spTree>
      <p:nvGrpSpPr>
        <p:cNvPr id="1" name=""/>
        <p:cNvGrpSpPr/>
        <p:nvPr/>
      </p:nvGrpSpPr>
      <p:grpSpPr>
        <a:xfrm>
          <a:off x="0" y="0"/>
          <a:ext cx="0" cy="0"/>
          <a:chOff x="0" y="0"/>
          <a:chExt cx="0" cy="0"/>
        </a:xfrm>
      </p:grpSpPr>
      <p:sp>
        <p:nvSpPr>
          <p:cNvPr id="143" name="Title Text"/>
          <p:cNvSpPr txBox="1"/>
          <p:nvPr>
            <p:ph type="title"/>
          </p:nvPr>
        </p:nvSpPr>
        <p:spPr>
          <a:prstGeom prst="rect">
            <a:avLst/>
          </a:prstGeom>
        </p:spPr>
        <p:txBody>
          <a:bodyPr/>
          <a:lstStyle>
            <a:lvl1pPr>
              <a:defRPr>
                <a:solidFill>
                  <a:srgbClr val="142F5D"/>
                </a:solidFill>
              </a:defRPr>
            </a:lvl1pPr>
          </a:lstStyle>
          <a:p>
            <a:pPr/>
            <a:r>
              <a:t>Title Text</a:t>
            </a:r>
          </a:p>
        </p:txBody>
      </p:sp>
      <p:sp>
        <p:nvSpPr>
          <p:cNvPr id="144" name="Body Level One…"/>
          <p:cNvSpPr txBox="1"/>
          <p:nvPr>
            <p:ph type="body" sz="quarter" idx="1"/>
          </p:nvPr>
        </p:nvSpPr>
        <p:spPr>
          <a:xfrm>
            <a:off x="468973" y="1521355"/>
            <a:ext cx="2343301" cy="2749501"/>
          </a:xfrm>
          <a:prstGeom prst="rect">
            <a:avLst/>
          </a:prstGeom>
        </p:spPr>
        <p:txBody>
          <a:bodyPr/>
          <a:lstStyle>
            <a:lvl1pPr indent="-292100">
              <a:buClr>
                <a:srgbClr val="142F5D"/>
              </a:buClr>
              <a:buSzPts val="1000"/>
              <a:defRPr sz="1000">
                <a:solidFill>
                  <a:srgbClr val="142F5D"/>
                </a:solidFill>
              </a:defRPr>
            </a:lvl1pPr>
            <a:lvl2pPr marL="914400" indent="-292100">
              <a:buClr>
                <a:srgbClr val="142F5D"/>
              </a:buClr>
              <a:buSzPts val="1000"/>
              <a:defRPr sz="1000">
                <a:solidFill>
                  <a:srgbClr val="142F5D"/>
                </a:solidFill>
              </a:defRPr>
            </a:lvl2pPr>
            <a:lvl3pPr marL="1371600" indent="-292100">
              <a:buClr>
                <a:srgbClr val="142F5D"/>
              </a:buClr>
              <a:buSzPts val="1000"/>
              <a:defRPr sz="1000">
                <a:solidFill>
                  <a:srgbClr val="142F5D"/>
                </a:solidFill>
              </a:defRPr>
            </a:lvl3pPr>
            <a:lvl4pPr marL="1828800" indent="-292100">
              <a:buClr>
                <a:srgbClr val="142F5D"/>
              </a:buClr>
              <a:buSzPts val="1000"/>
              <a:defRPr sz="1000">
                <a:solidFill>
                  <a:srgbClr val="142F5D"/>
                </a:solidFill>
              </a:defRPr>
            </a:lvl4pPr>
            <a:lvl5pPr marL="2286000" indent="-292100">
              <a:buClr>
                <a:srgbClr val="142F5D"/>
              </a:buClr>
              <a:buSzPts val="1000"/>
              <a:defRPr sz="1000">
                <a:solidFill>
                  <a:srgbClr val="142F5D"/>
                </a:solidFill>
              </a:defRPr>
            </a:lvl5pPr>
          </a:lstStyle>
          <a:p>
            <a:pPr/>
            <a:r>
              <a:t>Body Level One</a:t>
            </a:r>
          </a:p>
          <a:p>
            <a:pPr lvl="1"/>
            <a:r>
              <a:t>Body Level Two</a:t>
            </a:r>
          </a:p>
          <a:p>
            <a:pPr lvl="2"/>
            <a:r>
              <a:t>Body Level Three</a:t>
            </a:r>
          </a:p>
          <a:p>
            <a:pPr lvl="3"/>
            <a:r>
              <a:t>Body Level Four</a:t>
            </a:r>
          </a:p>
          <a:p>
            <a:pPr lvl="4"/>
            <a:r>
              <a:t>Body Level Five</a:t>
            </a:r>
          </a:p>
        </p:txBody>
      </p:sp>
      <p:sp>
        <p:nvSpPr>
          <p:cNvPr id="145" name="Google Shape;103;p10"/>
          <p:cNvSpPr/>
          <p:nvPr/>
        </p:nvSpPr>
        <p:spPr>
          <a:xfrm>
            <a:off x="406950" y="801249"/>
            <a:ext cx="926701" cy="1"/>
          </a:xfrm>
          <a:prstGeom prst="line">
            <a:avLst/>
          </a:prstGeom>
          <a:ln w="19050">
            <a:solidFill>
              <a:schemeClr val="accent3"/>
            </a:solidFill>
          </a:ln>
        </p:spPr>
        <p:txBody>
          <a:bodyPr lIns="0" tIns="0" rIns="0" bIns="0"/>
          <a:lstStyle/>
          <a:p>
            <a:pPr/>
          </a:p>
        </p:txBody>
      </p:sp>
      <p:sp>
        <p:nvSpPr>
          <p:cNvPr id="146" name="Google Shape;105;p10"/>
          <p:cNvSpPr txBox="1"/>
          <p:nvPr>
            <p:ph type="body" sz="quarter" idx="21"/>
          </p:nvPr>
        </p:nvSpPr>
        <p:spPr>
          <a:xfrm>
            <a:off x="3389474" y="1521355"/>
            <a:ext cx="2343301" cy="2749501"/>
          </a:xfrm>
          <a:prstGeom prst="rect">
            <a:avLst/>
          </a:prstGeom>
        </p:spPr>
        <p:txBody>
          <a:bodyPr/>
          <a:lstStyle/>
          <a:p>
            <a:pPr indent="-292100">
              <a:buClr>
                <a:srgbClr val="142F5D"/>
              </a:buClr>
              <a:buSzPts val="1000"/>
              <a:defRPr sz="1000">
                <a:solidFill>
                  <a:srgbClr val="142F5D"/>
                </a:solidFill>
              </a:defRPr>
            </a:pPr>
          </a:p>
        </p:txBody>
      </p:sp>
      <p:sp>
        <p:nvSpPr>
          <p:cNvPr id="147" name="Google Shape;107;p10"/>
          <p:cNvSpPr txBox="1"/>
          <p:nvPr>
            <p:ph type="body" sz="quarter" idx="22"/>
          </p:nvPr>
        </p:nvSpPr>
        <p:spPr>
          <a:xfrm>
            <a:off x="6331723" y="1538992"/>
            <a:ext cx="2343301" cy="2749501"/>
          </a:xfrm>
          <a:prstGeom prst="rect">
            <a:avLst/>
          </a:prstGeom>
        </p:spPr>
        <p:txBody>
          <a:bodyPr/>
          <a:lstStyle/>
          <a:p>
            <a:pPr indent="-292100">
              <a:buClr>
                <a:srgbClr val="142F5D"/>
              </a:buClr>
              <a:buSzPts val="1000"/>
              <a:defRPr sz="1000">
                <a:solidFill>
                  <a:srgbClr val="142F5D"/>
                </a:solidFill>
              </a:defRPr>
            </a:pPr>
          </a:p>
        </p:txBody>
      </p:sp>
      <p:grpSp>
        <p:nvGrpSpPr>
          <p:cNvPr id="150" name="Google Shape;109;p10"/>
          <p:cNvGrpSpPr/>
          <p:nvPr/>
        </p:nvGrpSpPr>
        <p:grpSpPr>
          <a:xfrm>
            <a:off x="5798513" y="4967876"/>
            <a:ext cx="3258981" cy="127001"/>
            <a:chOff x="0" y="0"/>
            <a:chExt cx="3258980" cy="127000"/>
          </a:xfrm>
        </p:grpSpPr>
        <p:pic>
          <p:nvPicPr>
            <p:cNvPr id="148" name="Bodine_Logo_Grey_Landscape.pngGoogle Shape;110;p10" descr="Bodine_Logo_Grey_Landscape.pngGoogle Shape;110;p10"/>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149" name="Google Shape;111;p10"/>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grpSp>
        <p:nvGrpSpPr>
          <p:cNvPr id="153" name="Google Shape;112;p10"/>
          <p:cNvGrpSpPr/>
          <p:nvPr/>
        </p:nvGrpSpPr>
        <p:grpSpPr>
          <a:xfrm>
            <a:off x="-1" y="99"/>
            <a:ext cx="194912" cy="5143501"/>
            <a:chOff x="0" y="49"/>
            <a:chExt cx="194910" cy="5143500"/>
          </a:xfrm>
        </p:grpSpPr>
        <p:sp>
          <p:nvSpPr>
            <p:cNvPr id="151" name="Google Shape;113;p10"/>
            <p:cNvSpPr/>
            <p:nvPr/>
          </p:nvSpPr>
          <p:spPr>
            <a:xfrm>
              <a:off x="-1" y="49"/>
              <a:ext cx="114901" cy="5143501"/>
            </a:xfrm>
            <a:prstGeom prst="rect">
              <a:avLst/>
            </a:prstGeom>
            <a:solidFill>
              <a:schemeClr val="accent2"/>
            </a:solidFill>
            <a:ln w="12700" cap="flat">
              <a:noFill/>
              <a:miter lim="400000"/>
            </a:ln>
            <a:effectLst/>
          </p:spPr>
          <p:txBody>
            <a:bodyPr wrap="square" lIns="0" tIns="0" rIns="0" bIns="0" numCol="1" anchor="ctr">
              <a:noAutofit/>
            </a:bodyPr>
            <a:lstStyle/>
            <a:p>
              <a:pPr algn="ctr"/>
            </a:p>
          </p:txBody>
        </p:sp>
        <p:sp>
          <p:nvSpPr>
            <p:cNvPr id="152" name="Google Shape;114;p10"/>
            <p:cNvSpPr/>
            <p:nvPr/>
          </p:nvSpPr>
          <p:spPr>
            <a:xfrm>
              <a:off x="114811" y="49"/>
              <a:ext cx="80100"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grpSp>
      <p:sp>
        <p:nvSpPr>
          <p:cNvPr id="1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TWO_COLUMNS_2_1">
    <p:bg>
      <p:bgPr>
        <a:solidFill>
          <a:srgbClr val="142F5D"/>
        </a:solidFill>
      </p:bgPr>
    </p:bg>
    <p:spTree>
      <p:nvGrpSpPr>
        <p:cNvPr id="1" name=""/>
        <p:cNvGrpSpPr/>
        <p:nvPr/>
      </p:nvGrpSpPr>
      <p:grpSpPr>
        <a:xfrm>
          <a:off x="0" y="0"/>
          <a:ext cx="0" cy="0"/>
          <a:chOff x="0" y="0"/>
          <a:chExt cx="0" cy="0"/>
        </a:xfrm>
      </p:grpSpPr>
      <p:sp>
        <p:nvSpPr>
          <p:cNvPr id="161" name="Title Text"/>
          <p:cNvSpPr txBox="1"/>
          <p:nvPr>
            <p:ph type="title"/>
          </p:nvPr>
        </p:nvSpPr>
        <p:spPr>
          <a:prstGeom prst="rect">
            <a:avLst/>
          </a:prstGeom>
        </p:spPr>
        <p:txBody>
          <a:bodyPr/>
          <a:lstStyle>
            <a:lvl1pPr>
              <a:defRPr>
                <a:solidFill>
                  <a:srgbClr val="FFFFFF"/>
                </a:solidFill>
              </a:defRPr>
            </a:lvl1pPr>
          </a:lstStyle>
          <a:p>
            <a:pPr/>
            <a:r>
              <a:t>Title Text</a:t>
            </a:r>
          </a:p>
        </p:txBody>
      </p:sp>
      <p:sp>
        <p:nvSpPr>
          <p:cNvPr id="162" name="Body Level One…"/>
          <p:cNvSpPr txBox="1"/>
          <p:nvPr>
            <p:ph type="body" sz="quarter" idx="1"/>
          </p:nvPr>
        </p:nvSpPr>
        <p:spPr>
          <a:xfrm>
            <a:off x="468973" y="1544880"/>
            <a:ext cx="2343301" cy="2749501"/>
          </a:xfrm>
          <a:prstGeom prst="rect">
            <a:avLst/>
          </a:prstGeom>
        </p:spPr>
        <p:txBody>
          <a:bodyPr/>
          <a:lstStyle>
            <a:lvl1pPr indent="-292100">
              <a:buClr>
                <a:srgbClr val="FFFFFF"/>
              </a:buClr>
              <a:buSzPts val="1000"/>
              <a:defRPr sz="1000">
                <a:solidFill>
                  <a:srgbClr val="FFFFFF"/>
                </a:solidFill>
              </a:defRPr>
            </a:lvl1pPr>
            <a:lvl2pPr marL="914400" indent="-292100">
              <a:buClr>
                <a:srgbClr val="FFFFFF"/>
              </a:buClr>
              <a:buSzPts val="1000"/>
              <a:defRPr sz="1000">
                <a:solidFill>
                  <a:srgbClr val="FFFFFF"/>
                </a:solidFill>
              </a:defRPr>
            </a:lvl2pPr>
            <a:lvl3pPr marL="1371600" indent="-292100">
              <a:buClr>
                <a:srgbClr val="FFFFFF"/>
              </a:buClr>
              <a:buSzPts val="1000"/>
              <a:defRPr sz="1000">
                <a:solidFill>
                  <a:srgbClr val="FFFFFF"/>
                </a:solidFill>
              </a:defRPr>
            </a:lvl3pPr>
            <a:lvl4pPr marL="1828800" indent="-292100">
              <a:buClr>
                <a:srgbClr val="FFFFFF"/>
              </a:buClr>
              <a:buSzPts val="1000"/>
              <a:defRPr sz="1000">
                <a:solidFill>
                  <a:srgbClr val="FFFFFF"/>
                </a:solidFill>
              </a:defRPr>
            </a:lvl4pPr>
            <a:lvl5pPr marL="2286000" indent="-292100">
              <a:buClr>
                <a:srgbClr val="FFFFFF"/>
              </a:buClr>
              <a:buSzPts val="1000"/>
              <a:defRPr sz="10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63" name="Google Shape;119;p11"/>
          <p:cNvSpPr txBox="1"/>
          <p:nvPr>
            <p:ph type="body" sz="quarter" idx="21"/>
          </p:nvPr>
        </p:nvSpPr>
        <p:spPr>
          <a:xfrm>
            <a:off x="3389474" y="1544880"/>
            <a:ext cx="2343301" cy="2749501"/>
          </a:xfrm>
          <a:prstGeom prst="rect">
            <a:avLst/>
          </a:prstGeom>
        </p:spPr>
        <p:txBody>
          <a:bodyPr/>
          <a:lstStyle/>
          <a:p>
            <a:pPr indent="-292100">
              <a:buClr>
                <a:srgbClr val="FFFFFF"/>
              </a:buClr>
              <a:buSzPts val="1000"/>
              <a:defRPr sz="1000">
                <a:solidFill>
                  <a:srgbClr val="FFFFFF"/>
                </a:solidFill>
              </a:defRPr>
            </a:pPr>
          </a:p>
        </p:txBody>
      </p:sp>
      <p:sp>
        <p:nvSpPr>
          <p:cNvPr id="164" name="Google Shape;121;p11"/>
          <p:cNvSpPr txBox="1"/>
          <p:nvPr>
            <p:ph type="body" sz="quarter" idx="22"/>
          </p:nvPr>
        </p:nvSpPr>
        <p:spPr>
          <a:xfrm>
            <a:off x="6331723" y="1562517"/>
            <a:ext cx="2343301" cy="2749501"/>
          </a:xfrm>
          <a:prstGeom prst="rect">
            <a:avLst/>
          </a:prstGeom>
        </p:spPr>
        <p:txBody>
          <a:bodyPr/>
          <a:lstStyle/>
          <a:p>
            <a:pPr indent="-292100">
              <a:buClr>
                <a:srgbClr val="FFFFFF"/>
              </a:buClr>
              <a:buSzPts val="1000"/>
              <a:defRPr sz="1000">
                <a:solidFill>
                  <a:srgbClr val="FFFFFF"/>
                </a:solidFill>
              </a:defRPr>
            </a:pPr>
          </a:p>
        </p:txBody>
      </p:sp>
      <p:grpSp>
        <p:nvGrpSpPr>
          <p:cNvPr id="167" name="Google Shape;123;p11"/>
          <p:cNvGrpSpPr/>
          <p:nvPr/>
        </p:nvGrpSpPr>
        <p:grpSpPr>
          <a:xfrm>
            <a:off x="5798513" y="4967876"/>
            <a:ext cx="3258981" cy="127001"/>
            <a:chOff x="0" y="0"/>
            <a:chExt cx="3258980" cy="127000"/>
          </a:xfrm>
        </p:grpSpPr>
        <p:pic>
          <p:nvPicPr>
            <p:cNvPr id="165" name="Bodine_Logo_Grey_Landscape.pngGoogle Shape;124;p11" descr="Bodine_Logo_Grey_Landscape.pngGoogle Shape;124;p11"/>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166" name="Google Shape;125;p11"/>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grpSp>
        <p:nvGrpSpPr>
          <p:cNvPr id="170" name="Google Shape;126;p11"/>
          <p:cNvGrpSpPr/>
          <p:nvPr/>
        </p:nvGrpSpPr>
        <p:grpSpPr>
          <a:xfrm>
            <a:off x="-1" y="99"/>
            <a:ext cx="194912" cy="5143501"/>
            <a:chOff x="0" y="49"/>
            <a:chExt cx="194910" cy="5143500"/>
          </a:xfrm>
        </p:grpSpPr>
        <p:sp>
          <p:nvSpPr>
            <p:cNvPr id="168" name="Google Shape;127;p11"/>
            <p:cNvSpPr/>
            <p:nvPr/>
          </p:nvSpPr>
          <p:spPr>
            <a:xfrm>
              <a:off x="-1" y="49"/>
              <a:ext cx="114901"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sp>
          <p:nvSpPr>
            <p:cNvPr id="169" name="Google Shape;128;p11"/>
            <p:cNvSpPr/>
            <p:nvPr/>
          </p:nvSpPr>
          <p:spPr>
            <a:xfrm>
              <a:off x="114811" y="49"/>
              <a:ext cx="80100" cy="5143501"/>
            </a:xfrm>
            <a:prstGeom prst="rect">
              <a:avLst/>
            </a:prstGeom>
            <a:solidFill>
              <a:schemeClr val="accent3">
                <a:alpha val="42000"/>
              </a:schemeClr>
            </a:solidFill>
            <a:ln w="12700" cap="flat">
              <a:noFill/>
              <a:miter lim="400000"/>
            </a:ln>
            <a:effectLst/>
          </p:spPr>
          <p:txBody>
            <a:bodyPr wrap="square" lIns="0" tIns="0" rIns="0" bIns="0" numCol="1" anchor="ctr">
              <a:noAutofit/>
            </a:bodyPr>
            <a:lstStyle/>
            <a:p>
              <a:pPr algn="ctr"/>
            </a:p>
          </p:txBody>
        </p:sp>
      </p:grpSp>
      <p:sp>
        <p:nvSpPr>
          <p:cNvPr id="17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ONLY">
    <p:spTree>
      <p:nvGrpSpPr>
        <p:cNvPr id="1" name=""/>
        <p:cNvGrpSpPr/>
        <p:nvPr/>
      </p:nvGrpSpPr>
      <p:grpSpPr>
        <a:xfrm>
          <a:off x="0" y="0"/>
          <a:ext cx="0" cy="0"/>
          <a:chOff x="0" y="0"/>
          <a:chExt cx="0" cy="0"/>
        </a:xfrm>
      </p:grpSpPr>
      <p:sp>
        <p:nvSpPr>
          <p:cNvPr id="178" name="Title Text"/>
          <p:cNvSpPr txBox="1"/>
          <p:nvPr>
            <p:ph type="title"/>
          </p:nvPr>
        </p:nvSpPr>
        <p:spPr>
          <a:xfrm>
            <a:off x="337449" y="1040149"/>
            <a:ext cx="4471801" cy="1499702"/>
          </a:xfrm>
          <a:prstGeom prst="rect">
            <a:avLst/>
          </a:prstGeom>
        </p:spPr>
        <p:txBody>
          <a:bodyPr/>
          <a:lstStyle>
            <a:lvl1pPr>
              <a:defRPr b="1" sz="4100">
                <a:solidFill>
                  <a:srgbClr val="142F5D"/>
                </a:solidFill>
              </a:defRPr>
            </a:lvl1pPr>
          </a:lstStyle>
          <a:p>
            <a:pPr/>
            <a:r>
              <a:t>Title Text</a:t>
            </a:r>
          </a:p>
        </p:txBody>
      </p:sp>
      <p:grpSp>
        <p:nvGrpSpPr>
          <p:cNvPr id="181" name="Google Shape;131;p12"/>
          <p:cNvGrpSpPr/>
          <p:nvPr/>
        </p:nvGrpSpPr>
        <p:grpSpPr>
          <a:xfrm>
            <a:off x="-1" y="99"/>
            <a:ext cx="194912" cy="5143501"/>
            <a:chOff x="0" y="49"/>
            <a:chExt cx="194910" cy="5143500"/>
          </a:xfrm>
        </p:grpSpPr>
        <p:sp>
          <p:nvSpPr>
            <p:cNvPr id="179" name="Google Shape;132;p12"/>
            <p:cNvSpPr/>
            <p:nvPr/>
          </p:nvSpPr>
          <p:spPr>
            <a:xfrm>
              <a:off x="-1" y="49"/>
              <a:ext cx="114901" cy="5143501"/>
            </a:xfrm>
            <a:prstGeom prst="rect">
              <a:avLst/>
            </a:prstGeom>
            <a:solidFill>
              <a:schemeClr val="accent2"/>
            </a:solidFill>
            <a:ln w="12700" cap="flat">
              <a:noFill/>
              <a:miter lim="400000"/>
            </a:ln>
            <a:effectLst/>
          </p:spPr>
          <p:txBody>
            <a:bodyPr wrap="square" lIns="0" tIns="0" rIns="0" bIns="0" numCol="1" anchor="ctr">
              <a:noAutofit/>
            </a:bodyPr>
            <a:lstStyle/>
            <a:p>
              <a:pPr algn="ctr"/>
            </a:p>
          </p:txBody>
        </p:sp>
        <p:sp>
          <p:nvSpPr>
            <p:cNvPr id="180" name="Google Shape;133;p12"/>
            <p:cNvSpPr/>
            <p:nvPr/>
          </p:nvSpPr>
          <p:spPr>
            <a:xfrm>
              <a:off x="114811" y="49"/>
              <a:ext cx="80100"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grpSp>
      <p:sp>
        <p:nvSpPr>
          <p:cNvPr id="182" name="Google Shape;134;p12"/>
          <p:cNvSpPr/>
          <p:nvPr/>
        </p:nvSpPr>
        <p:spPr>
          <a:xfrm>
            <a:off x="5106649" y="1040150"/>
            <a:ext cx="1804500" cy="1716600"/>
          </a:xfrm>
          <a:prstGeom prst="rect">
            <a:avLst/>
          </a:prstGeom>
          <a:solidFill>
            <a:schemeClr val="accent3"/>
          </a:solidFill>
          <a:ln w="12700">
            <a:miter lim="400000"/>
          </a:ln>
        </p:spPr>
        <p:txBody>
          <a:bodyPr lIns="0" tIns="0" rIns="0" bIns="0" anchor="ctr"/>
          <a:lstStyle/>
          <a:p>
            <a:pPr algn="ctr">
              <a:defRPr sz="600">
                <a:solidFill>
                  <a:srgbClr val="FFFFFF"/>
                </a:solidFill>
                <a:latin typeface="Proxima Nova"/>
                <a:ea typeface="Proxima Nova"/>
                <a:cs typeface="Proxima Nova"/>
                <a:sym typeface="Proxima Nova"/>
              </a:defRPr>
            </a:pPr>
          </a:p>
        </p:txBody>
      </p:sp>
      <p:sp>
        <p:nvSpPr>
          <p:cNvPr id="183" name="Body Level One…"/>
          <p:cNvSpPr txBox="1"/>
          <p:nvPr>
            <p:ph type="body" sz="quarter" idx="1"/>
          </p:nvPr>
        </p:nvSpPr>
        <p:spPr>
          <a:xfrm>
            <a:off x="5211674" y="1562100"/>
            <a:ext cx="1594201" cy="1086000"/>
          </a:xfrm>
          <a:prstGeom prst="rect">
            <a:avLst/>
          </a:prstGeom>
        </p:spPr>
        <p:txBody>
          <a:bodyPr lIns="45025" tIns="45025" rIns="45025" bIns="45025"/>
          <a:lstStyle>
            <a:lvl1pPr indent="-292100">
              <a:buClr>
                <a:srgbClr val="FFFFFF"/>
              </a:buClr>
              <a:buSzPts val="1000"/>
              <a:defRPr sz="1000">
                <a:solidFill>
                  <a:srgbClr val="FFFFFF"/>
                </a:solidFill>
              </a:defRPr>
            </a:lvl1pPr>
            <a:lvl2pPr marL="914400" indent="-292100">
              <a:buClr>
                <a:srgbClr val="FFFFFF"/>
              </a:buClr>
              <a:buSzPts val="1000"/>
              <a:defRPr sz="1000">
                <a:solidFill>
                  <a:srgbClr val="FFFFFF"/>
                </a:solidFill>
              </a:defRPr>
            </a:lvl2pPr>
            <a:lvl3pPr marL="1371600" indent="-292100">
              <a:buClr>
                <a:srgbClr val="FFFFFF"/>
              </a:buClr>
              <a:buSzPts val="1000"/>
              <a:defRPr sz="1000">
                <a:solidFill>
                  <a:srgbClr val="FFFFFF"/>
                </a:solidFill>
              </a:defRPr>
            </a:lvl3pPr>
            <a:lvl4pPr marL="1828800" indent="-292100">
              <a:buClr>
                <a:srgbClr val="FFFFFF"/>
              </a:buClr>
              <a:buSzPts val="1000"/>
              <a:defRPr sz="1000">
                <a:solidFill>
                  <a:srgbClr val="FFFFFF"/>
                </a:solidFill>
              </a:defRPr>
            </a:lvl4pPr>
            <a:lvl5pPr marL="2286000" indent="-292100">
              <a:buClr>
                <a:srgbClr val="FFFFFF"/>
              </a:buClr>
              <a:buSzPts val="1000"/>
              <a:defRPr sz="10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84" name="Google Shape;136;p12"/>
          <p:cNvSpPr/>
          <p:nvPr/>
        </p:nvSpPr>
        <p:spPr>
          <a:xfrm>
            <a:off x="7027798" y="1040150"/>
            <a:ext cx="1804500" cy="1716600"/>
          </a:xfrm>
          <a:prstGeom prst="rect">
            <a:avLst/>
          </a:prstGeom>
          <a:solidFill>
            <a:schemeClr val="accent2"/>
          </a:solidFill>
          <a:ln w="12700">
            <a:miter lim="400000"/>
          </a:ln>
        </p:spPr>
        <p:txBody>
          <a:bodyPr lIns="0" tIns="0" rIns="0" bIns="0" anchor="ctr"/>
          <a:lstStyle/>
          <a:p>
            <a:pPr algn="ctr">
              <a:defRPr sz="600">
                <a:solidFill>
                  <a:srgbClr val="FFFFFF"/>
                </a:solidFill>
                <a:latin typeface="Proxima Nova"/>
                <a:ea typeface="Proxima Nova"/>
                <a:cs typeface="Proxima Nova"/>
                <a:sym typeface="Proxima Nova"/>
              </a:defRPr>
            </a:pPr>
          </a:p>
        </p:txBody>
      </p:sp>
      <p:sp>
        <p:nvSpPr>
          <p:cNvPr id="185" name="Google Shape;137;p12"/>
          <p:cNvSpPr/>
          <p:nvPr/>
        </p:nvSpPr>
        <p:spPr>
          <a:xfrm>
            <a:off x="5106649" y="2927587"/>
            <a:ext cx="1804500" cy="1716601"/>
          </a:xfrm>
          <a:prstGeom prst="rect">
            <a:avLst/>
          </a:prstGeom>
          <a:solidFill>
            <a:schemeClr val="accent3"/>
          </a:solidFill>
          <a:ln w="12700">
            <a:miter lim="400000"/>
          </a:ln>
        </p:spPr>
        <p:txBody>
          <a:bodyPr lIns="0" tIns="0" rIns="0" bIns="0" anchor="ctr"/>
          <a:lstStyle/>
          <a:p>
            <a:pPr algn="ctr">
              <a:defRPr sz="600">
                <a:solidFill>
                  <a:srgbClr val="FFFFFF"/>
                </a:solidFill>
                <a:latin typeface="Proxima Nova"/>
                <a:ea typeface="Proxima Nova"/>
                <a:cs typeface="Proxima Nova"/>
                <a:sym typeface="Proxima Nova"/>
              </a:defRPr>
            </a:pPr>
          </a:p>
        </p:txBody>
      </p:sp>
      <p:sp>
        <p:nvSpPr>
          <p:cNvPr id="186" name="Google Shape;138;p12"/>
          <p:cNvSpPr/>
          <p:nvPr/>
        </p:nvSpPr>
        <p:spPr>
          <a:xfrm>
            <a:off x="7027798" y="2927574"/>
            <a:ext cx="1804500" cy="1716601"/>
          </a:xfrm>
          <a:prstGeom prst="rect">
            <a:avLst/>
          </a:prstGeom>
          <a:solidFill>
            <a:schemeClr val="accent2"/>
          </a:solidFill>
          <a:ln w="12700">
            <a:miter lim="400000"/>
          </a:ln>
        </p:spPr>
        <p:txBody>
          <a:bodyPr lIns="0" tIns="0" rIns="0" bIns="0" anchor="ctr"/>
          <a:lstStyle/>
          <a:p>
            <a:pPr algn="ctr">
              <a:defRPr sz="600">
                <a:solidFill>
                  <a:srgbClr val="FFFFFF"/>
                </a:solidFill>
                <a:latin typeface="Proxima Nova"/>
                <a:ea typeface="Proxima Nova"/>
                <a:cs typeface="Proxima Nova"/>
                <a:sym typeface="Proxima Nova"/>
              </a:defRPr>
            </a:pPr>
          </a:p>
        </p:txBody>
      </p:sp>
      <p:sp>
        <p:nvSpPr>
          <p:cNvPr id="187" name="Google Shape;139;p12"/>
          <p:cNvSpPr txBox="1"/>
          <p:nvPr>
            <p:ph type="body" sz="quarter" idx="21"/>
          </p:nvPr>
        </p:nvSpPr>
        <p:spPr>
          <a:xfrm>
            <a:off x="337450" y="2756749"/>
            <a:ext cx="4257600" cy="1812002"/>
          </a:xfrm>
          <a:prstGeom prst="rect">
            <a:avLst/>
          </a:prstGeom>
        </p:spPr>
        <p:txBody>
          <a:bodyPr/>
          <a:lstStyle/>
          <a:p>
            <a:pPr/>
          </a:p>
        </p:txBody>
      </p:sp>
      <p:sp>
        <p:nvSpPr>
          <p:cNvPr id="188" name="Google Shape;140;p12"/>
          <p:cNvSpPr/>
          <p:nvPr/>
        </p:nvSpPr>
        <p:spPr>
          <a:xfrm>
            <a:off x="420275" y="2571805"/>
            <a:ext cx="1108501" cy="1"/>
          </a:xfrm>
          <a:prstGeom prst="line">
            <a:avLst/>
          </a:prstGeom>
          <a:ln w="19050">
            <a:solidFill>
              <a:schemeClr val="accent3"/>
            </a:solidFill>
          </a:ln>
        </p:spPr>
        <p:txBody>
          <a:bodyPr lIns="0" tIns="0" rIns="0" bIns="0"/>
          <a:lstStyle/>
          <a:p>
            <a:pPr/>
          </a:p>
        </p:txBody>
      </p:sp>
      <p:sp>
        <p:nvSpPr>
          <p:cNvPr id="189" name="Google Shape;141;p12"/>
          <p:cNvSpPr/>
          <p:nvPr/>
        </p:nvSpPr>
        <p:spPr>
          <a:xfrm>
            <a:off x="5708424" y="357849"/>
            <a:ext cx="3432000" cy="18002"/>
          </a:xfrm>
          <a:prstGeom prst="line">
            <a:avLst/>
          </a:prstGeom>
          <a:ln w="19050">
            <a:solidFill>
              <a:schemeClr val="accent3"/>
            </a:solidFill>
          </a:ln>
        </p:spPr>
        <p:txBody>
          <a:bodyPr lIns="0" tIns="0" rIns="0" bIns="0"/>
          <a:lstStyle/>
          <a:p>
            <a:pPr/>
          </a:p>
        </p:txBody>
      </p:sp>
      <p:sp>
        <p:nvSpPr>
          <p:cNvPr id="190" name="Google Shape;143;p12"/>
          <p:cNvSpPr txBox="1"/>
          <p:nvPr>
            <p:ph type="body" sz="quarter" idx="22"/>
          </p:nvPr>
        </p:nvSpPr>
        <p:spPr>
          <a:xfrm>
            <a:off x="5211674" y="3474949"/>
            <a:ext cx="1594201" cy="1086001"/>
          </a:xfrm>
          <a:prstGeom prst="rect">
            <a:avLst/>
          </a:prstGeom>
        </p:spPr>
        <p:txBody>
          <a:bodyPr lIns="45025" tIns="45025" rIns="45025" bIns="45025"/>
          <a:lstStyle/>
          <a:p>
            <a:pPr indent="-292100">
              <a:buClr>
                <a:srgbClr val="FFFFFF"/>
              </a:buClr>
              <a:buSzPts val="1000"/>
              <a:defRPr sz="1000">
                <a:solidFill>
                  <a:srgbClr val="FFFFFF"/>
                </a:solidFill>
              </a:defRPr>
            </a:pPr>
          </a:p>
        </p:txBody>
      </p:sp>
      <p:sp>
        <p:nvSpPr>
          <p:cNvPr id="191" name="Google Shape;145;p12"/>
          <p:cNvSpPr txBox="1"/>
          <p:nvPr>
            <p:ph type="body" sz="quarter" idx="23"/>
          </p:nvPr>
        </p:nvSpPr>
        <p:spPr>
          <a:xfrm>
            <a:off x="7116999" y="3475025"/>
            <a:ext cx="1594201" cy="1086001"/>
          </a:xfrm>
          <a:prstGeom prst="rect">
            <a:avLst/>
          </a:prstGeom>
        </p:spPr>
        <p:txBody>
          <a:bodyPr lIns="45025" tIns="45025" rIns="45025" bIns="45025"/>
          <a:lstStyle/>
          <a:p>
            <a:pPr indent="-292100">
              <a:buClr>
                <a:srgbClr val="FFFFFF"/>
              </a:buClr>
              <a:buSzPts val="1000"/>
              <a:defRPr sz="1000">
                <a:solidFill>
                  <a:srgbClr val="FFFFFF"/>
                </a:solidFill>
              </a:defRPr>
            </a:pPr>
          </a:p>
        </p:txBody>
      </p:sp>
      <p:sp>
        <p:nvSpPr>
          <p:cNvPr id="192" name="Google Shape;147;p12"/>
          <p:cNvSpPr txBox="1"/>
          <p:nvPr>
            <p:ph type="body" sz="quarter" idx="24"/>
          </p:nvPr>
        </p:nvSpPr>
        <p:spPr>
          <a:xfrm>
            <a:off x="7133100" y="1562274"/>
            <a:ext cx="1594201" cy="682801"/>
          </a:xfrm>
          <a:prstGeom prst="rect">
            <a:avLst/>
          </a:prstGeom>
        </p:spPr>
        <p:txBody>
          <a:bodyPr lIns="45025" tIns="45025" rIns="45025" bIns="45025"/>
          <a:lstStyle/>
          <a:p>
            <a:pPr indent="-292100">
              <a:buClr>
                <a:srgbClr val="FFFFFF"/>
              </a:buClr>
              <a:buSzPts val="1000"/>
              <a:defRPr sz="1000">
                <a:solidFill>
                  <a:srgbClr val="FFFFFF"/>
                </a:solidFill>
              </a:defRPr>
            </a:pPr>
          </a:p>
        </p:txBody>
      </p:sp>
      <p:grpSp>
        <p:nvGrpSpPr>
          <p:cNvPr id="195" name="Google Shape;149;p12"/>
          <p:cNvGrpSpPr/>
          <p:nvPr/>
        </p:nvGrpSpPr>
        <p:grpSpPr>
          <a:xfrm>
            <a:off x="5798513" y="4967876"/>
            <a:ext cx="3258981" cy="127001"/>
            <a:chOff x="0" y="0"/>
            <a:chExt cx="3258980" cy="127000"/>
          </a:xfrm>
        </p:grpSpPr>
        <p:pic>
          <p:nvPicPr>
            <p:cNvPr id="193" name="Bodine_Logo_Grey_Landscape.pngGoogle Shape;150;p12" descr="Bodine_Logo_Grey_Landscape.pngGoogle Shape;150;p12"/>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194" name="Google Shape;151;p12"/>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sp>
        <p:nvSpPr>
          <p:cNvPr id="1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ONLY_2_1_1">
    <p:spTree>
      <p:nvGrpSpPr>
        <p:cNvPr id="1" name=""/>
        <p:cNvGrpSpPr/>
        <p:nvPr/>
      </p:nvGrpSpPr>
      <p:grpSpPr>
        <a:xfrm>
          <a:off x="0" y="0"/>
          <a:ext cx="0" cy="0"/>
          <a:chOff x="0" y="0"/>
          <a:chExt cx="0" cy="0"/>
        </a:xfrm>
      </p:grpSpPr>
      <p:sp>
        <p:nvSpPr>
          <p:cNvPr id="203" name="Title Text"/>
          <p:cNvSpPr txBox="1"/>
          <p:nvPr>
            <p:ph type="title"/>
          </p:nvPr>
        </p:nvSpPr>
        <p:spPr>
          <a:xfrm>
            <a:off x="5798513" y="1040149"/>
            <a:ext cx="2904901" cy="1499702"/>
          </a:xfrm>
          <a:prstGeom prst="rect">
            <a:avLst/>
          </a:prstGeom>
        </p:spPr>
        <p:txBody>
          <a:bodyPr/>
          <a:lstStyle>
            <a:lvl1pPr>
              <a:defRPr b="1" sz="3500">
                <a:solidFill>
                  <a:schemeClr val="accent3"/>
                </a:solidFill>
              </a:defRPr>
            </a:lvl1pPr>
          </a:lstStyle>
          <a:p>
            <a:pPr/>
            <a:r>
              <a:t>Title Text</a:t>
            </a:r>
          </a:p>
        </p:txBody>
      </p:sp>
      <p:sp>
        <p:nvSpPr>
          <p:cNvPr id="204" name="Body Level One…"/>
          <p:cNvSpPr txBox="1"/>
          <p:nvPr>
            <p:ph type="body" sz="quarter" idx="1"/>
          </p:nvPr>
        </p:nvSpPr>
        <p:spPr>
          <a:xfrm>
            <a:off x="5798513" y="3223599"/>
            <a:ext cx="2904901" cy="792601"/>
          </a:xfrm>
          <a:prstGeom prst="rect">
            <a:avLst/>
          </a:prstGeom>
        </p:spPr>
        <p:txBody>
          <a:bodyPr anchor="b"/>
          <a:lstStyle>
            <a:lvl1pPr marL="330200" indent="-203200">
              <a:buClrTx/>
              <a:buSzTx/>
              <a:buFontTx/>
              <a:buNone/>
              <a:defRPr>
                <a:solidFill>
                  <a:srgbClr val="000000"/>
                </a:solidFill>
              </a:defRPr>
            </a:lvl1pPr>
            <a:lvl2pPr marL="330200" indent="279400">
              <a:buClrTx/>
              <a:buSzTx/>
              <a:buFontTx/>
              <a:buNone/>
              <a:defRPr>
                <a:solidFill>
                  <a:srgbClr val="000000"/>
                </a:solidFill>
              </a:defRPr>
            </a:lvl2pPr>
            <a:lvl3pPr marL="330200" indent="736600">
              <a:buClrTx/>
              <a:buSzTx/>
              <a:buFontTx/>
              <a:buNone/>
              <a:defRPr>
                <a:solidFill>
                  <a:srgbClr val="000000"/>
                </a:solidFill>
              </a:defRPr>
            </a:lvl3pPr>
            <a:lvl4pPr marL="330200" indent="1193800">
              <a:buClrTx/>
              <a:buSzTx/>
              <a:buFontTx/>
              <a:buNone/>
              <a:defRPr>
                <a:solidFill>
                  <a:srgbClr val="000000"/>
                </a:solidFill>
              </a:defRPr>
            </a:lvl4pPr>
            <a:lvl5pPr marL="330200" indent="1651000">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205" name="Google Shape;155;p13"/>
          <p:cNvSpPr/>
          <p:nvPr>
            <p:ph type="pic" sz="half" idx="21"/>
          </p:nvPr>
        </p:nvSpPr>
        <p:spPr>
          <a:xfrm>
            <a:off x="513550" y="603900"/>
            <a:ext cx="4386901" cy="3935701"/>
          </a:xfrm>
          <a:prstGeom prst="rect">
            <a:avLst/>
          </a:prstGeom>
        </p:spPr>
        <p:txBody>
          <a:bodyPr lIns="91439" tIns="45719" rIns="91439" bIns="45719">
            <a:noAutofit/>
          </a:bodyPr>
          <a:lstStyle/>
          <a:p>
            <a:pPr/>
          </a:p>
        </p:txBody>
      </p:sp>
      <p:grpSp>
        <p:nvGrpSpPr>
          <p:cNvPr id="208" name="Google Shape;156;p13"/>
          <p:cNvGrpSpPr/>
          <p:nvPr/>
        </p:nvGrpSpPr>
        <p:grpSpPr>
          <a:xfrm>
            <a:off x="5798513" y="4967876"/>
            <a:ext cx="3258981" cy="127001"/>
            <a:chOff x="0" y="0"/>
            <a:chExt cx="3258980" cy="127000"/>
          </a:xfrm>
        </p:grpSpPr>
        <p:pic>
          <p:nvPicPr>
            <p:cNvPr id="206" name="Bodine_Logo_Grey_Landscape.pngGoogle Shape;157;p13" descr="Bodine_Logo_Grey_Landscape.pngGoogle Shape;157;p13"/>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207" name="Google Shape;158;p13"/>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grpSp>
        <p:nvGrpSpPr>
          <p:cNvPr id="211" name="Google Shape;159;p13"/>
          <p:cNvGrpSpPr/>
          <p:nvPr/>
        </p:nvGrpSpPr>
        <p:grpSpPr>
          <a:xfrm>
            <a:off x="-1" y="99"/>
            <a:ext cx="194912" cy="5143501"/>
            <a:chOff x="0" y="49"/>
            <a:chExt cx="194910" cy="5143500"/>
          </a:xfrm>
        </p:grpSpPr>
        <p:sp>
          <p:nvSpPr>
            <p:cNvPr id="209" name="Google Shape;160;p13"/>
            <p:cNvSpPr/>
            <p:nvPr/>
          </p:nvSpPr>
          <p:spPr>
            <a:xfrm>
              <a:off x="-1" y="49"/>
              <a:ext cx="114901" cy="5143501"/>
            </a:xfrm>
            <a:prstGeom prst="rect">
              <a:avLst/>
            </a:prstGeom>
            <a:solidFill>
              <a:schemeClr val="accent2"/>
            </a:solidFill>
            <a:ln w="12700" cap="flat">
              <a:noFill/>
              <a:miter lim="400000"/>
            </a:ln>
            <a:effectLst/>
          </p:spPr>
          <p:txBody>
            <a:bodyPr wrap="square" lIns="0" tIns="0" rIns="0" bIns="0" numCol="1" anchor="ctr">
              <a:noAutofit/>
            </a:bodyPr>
            <a:lstStyle/>
            <a:p>
              <a:pPr algn="ctr"/>
            </a:p>
          </p:txBody>
        </p:sp>
        <p:sp>
          <p:nvSpPr>
            <p:cNvPr id="210" name="Google Shape;161;p13"/>
            <p:cNvSpPr/>
            <p:nvPr/>
          </p:nvSpPr>
          <p:spPr>
            <a:xfrm>
              <a:off x="114811" y="49"/>
              <a:ext cx="80100"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grpSp>
      <p:sp>
        <p:nvSpPr>
          <p:cNvPr id="212" name="Google Shape;162;p13"/>
          <p:cNvSpPr/>
          <p:nvPr/>
        </p:nvSpPr>
        <p:spPr>
          <a:xfrm>
            <a:off x="5712000" y="228549"/>
            <a:ext cx="3432000" cy="18002"/>
          </a:xfrm>
          <a:prstGeom prst="line">
            <a:avLst/>
          </a:prstGeom>
          <a:ln w="19050">
            <a:solidFill>
              <a:schemeClr val="accent3"/>
            </a:solidFill>
          </a:ln>
        </p:spPr>
        <p:txBody>
          <a:bodyPr lIns="0" tIns="0" rIns="0" bIns="0"/>
          <a:lstStyle/>
          <a:p>
            <a:pPr/>
          </a:p>
        </p:txBody>
      </p:sp>
      <p:sp>
        <p:nvSpPr>
          <p:cNvPr id="2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ONLY_1_1">
    <p:spTree>
      <p:nvGrpSpPr>
        <p:cNvPr id="1" name=""/>
        <p:cNvGrpSpPr/>
        <p:nvPr/>
      </p:nvGrpSpPr>
      <p:grpSpPr>
        <a:xfrm>
          <a:off x="0" y="0"/>
          <a:ext cx="0" cy="0"/>
          <a:chOff x="0" y="0"/>
          <a:chExt cx="0" cy="0"/>
        </a:xfrm>
      </p:grpSpPr>
      <p:sp>
        <p:nvSpPr>
          <p:cNvPr id="220" name="Title Text"/>
          <p:cNvSpPr txBox="1"/>
          <p:nvPr>
            <p:ph type="title"/>
          </p:nvPr>
        </p:nvSpPr>
        <p:spPr>
          <a:prstGeom prst="rect">
            <a:avLst/>
          </a:prstGeom>
        </p:spPr>
        <p:txBody>
          <a:bodyPr/>
          <a:lstStyle/>
          <a:p>
            <a:pPr/>
            <a:r>
              <a:t>Title Text</a:t>
            </a:r>
          </a:p>
        </p:txBody>
      </p:sp>
      <p:sp>
        <p:nvSpPr>
          <p:cNvPr id="221" name="Google Shape;165;p14"/>
          <p:cNvSpPr/>
          <p:nvPr/>
        </p:nvSpPr>
        <p:spPr>
          <a:xfrm>
            <a:off x="5712000" y="228549"/>
            <a:ext cx="3432000" cy="18002"/>
          </a:xfrm>
          <a:prstGeom prst="line">
            <a:avLst/>
          </a:prstGeom>
          <a:ln w="19050">
            <a:solidFill>
              <a:schemeClr val="accent3"/>
            </a:solidFill>
          </a:ln>
        </p:spPr>
        <p:txBody>
          <a:bodyPr lIns="0" tIns="0" rIns="0" bIns="0"/>
          <a:lstStyle/>
          <a:p>
            <a:pPr/>
          </a:p>
        </p:txBody>
      </p:sp>
      <p:grpSp>
        <p:nvGrpSpPr>
          <p:cNvPr id="224" name="Google Shape;166;p14"/>
          <p:cNvGrpSpPr/>
          <p:nvPr/>
        </p:nvGrpSpPr>
        <p:grpSpPr>
          <a:xfrm>
            <a:off x="-1" y="99"/>
            <a:ext cx="194912" cy="5143501"/>
            <a:chOff x="0" y="49"/>
            <a:chExt cx="194910" cy="5143500"/>
          </a:xfrm>
        </p:grpSpPr>
        <p:sp>
          <p:nvSpPr>
            <p:cNvPr id="222" name="Google Shape;167;p14"/>
            <p:cNvSpPr/>
            <p:nvPr/>
          </p:nvSpPr>
          <p:spPr>
            <a:xfrm>
              <a:off x="-1" y="49"/>
              <a:ext cx="114901" cy="5143501"/>
            </a:xfrm>
            <a:prstGeom prst="rect">
              <a:avLst/>
            </a:prstGeom>
            <a:solidFill>
              <a:schemeClr val="accent2"/>
            </a:solidFill>
            <a:ln w="12700" cap="flat">
              <a:noFill/>
              <a:miter lim="400000"/>
            </a:ln>
            <a:effectLst/>
          </p:spPr>
          <p:txBody>
            <a:bodyPr wrap="square" lIns="0" tIns="0" rIns="0" bIns="0" numCol="1" anchor="ctr">
              <a:noAutofit/>
            </a:bodyPr>
            <a:lstStyle/>
            <a:p>
              <a:pPr algn="ctr"/>
            </a:p>
          </p:txBody>
        </p:sp>
        <p:sp>
          <p:nvSpPr>
            <p:cNvPr id="223" name="Google Shape;168;p14"/>
            <p:cNvSpPr/>
            <p:nvPr/>
          </p:nvSpPr>
          <p:spPr>
            <a:xfrm>
              <a:off x="114811" y="49"/>
              <a:ext cx="80100"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grpSp>
      <p:grpSp>
        <p:nvGrpSpPr>
          <p:cNvPr id="227" name="Google Shape;169;p14"/>
          <p:cNvGrpSpPr/>
          <p:nvPr/>
        </p:nvGrpSpPr>
        <p:grpSpPr>
          <a:xfrm>
            <a:off x="5798513" y="4967876"/>
            <a:ext cx="3258981" cy="127001"/>
            <a:chOff x="0" y="0"/>
            <a:chExt cx="3258980" cy="127000"/>
          </a:xfrm>
        </p:grpSpPr>
        <p:pic>
          <p:nvPicPr>
            <p:cNvPr id="225" name="Bodine_Logo_Grey_Landscape.pngGoogle Shape;170;p14" descr="Bodine_Logo_Grey_Landscape.pngGoogle Shape;170;p14"/>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226" name="Google Shape;171;p14"/>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sp>
        <p:nvSpPr>
          <p:cNvPr id="2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ONE_COLUMN_TEXT">
    <p:spTree>
      <p:nvGrpSpPr>
        <p:cNvPr id="1" name=""/>
        <p:cNvGrpSpPr/>
        <p:nvPr/>
      </p:nvGrpSpPr>
      <p:grpSpPr>
        <a:xfrm>
          <a:off x="0" y="0"/>
          <a:ext cx="0" cy="0"/>
          <a:chOff x="0" y="0"/>
          <a:chExt cx="0" cy="0"/>
        </a:xfrm>
      </p:grpSpPr>
      <p:sp>
        <p:nvSpPr>
          <p:cNvPr id="235" name="Google Shape;173;p15"/>
          <p:cNvSpPr/>
          <p:nvPr/>
        </p:nvSpPr>
        <p:spPr>
          <a:xfrm>
            <a:off x="333449" y="1017724"/>
            <a:ext cx="4238702" cy="3627900"/>
          </a:xfrm>
          <a:prstGeom prst="rect">
            <a:avLst/>
          </a:prstGeom>
          <a:solidFill>
            <a:srgbClr val="FFFFFF"/>
          </a:solidFill>
          <a:ln w="12700">
            <a:miter lim="400000"/>
          </a:ln>
        </p:spPr>
        <p:txBody>
          <a:bodyPr lIns="0" tIns="0" rIns="0" bIns="0" anchor="ctr"/>
          <a:lstStyle/>
          <a:p>
            <a:pPr algn="ctr">
              <a:defRPr>
                <a:solidFill>
                  <a:srgbClr val="FFFFFF"/>
                </a:solidFill>
                <a:latin typeface="Proxima Nova"/>
                <a:ea typeface="Proxima Nova"/>
                <a:cs typeface="Proxima Nova"/>
                <a:sym typeface="Proxima Nova"/>
              </a:defRPr>
            </a:pPr>
          </a:p>
        </p:txBody>
      </p:sp>
      <p:sp>
        <p:nvSpPr>
          <p:cNvPr id="236" name="Body Level One…"/>
          <p:cNvSpPr txBox="1"/>
          <p:nvPr>
            <p:ph type="body" sz="half" idx="1"/>
          </p:nvPr>
        </p:nvSpPr>
        <p:spPr>
          <a:xfrm>
            <a:off x="428250" y="1143074"/>
            <a:ext cx="4034700" cy="3354001"/>
          </a:xfrm>
          <a:prstGeom prst="rect">
            <a:avLst/>
          </a:prstGeom>
        </p:spPr>
        <p:txBody>
          <a:bodyPr/>
          <a:lstStyle>
            <a:lvl1pPr indent="-311150">
              <a:buSzPts val="1300"/>
              <a:defRPr sz="1300"/>
            </a:lvl1pPr>
            <a:lvl2pPr marL="914400" indent="-311150">
              <a:buSzPts val="1300"/>
              <a:defRPr sz="1300"/>
            </a:lvl2pPr>
            <a:lvl3pPr marL="1371600" indent="-311150">
              <a:buSzPts val="1300"/>
              <a:defRPr sz="1300"/>
            </a:lvl3pPr>
            <a:lvl4pPr marL="1828800" indent="-311150">
              <a:buSzPts val="1300"/>
              <a:defRPr sz="1300"/>
            </a:lvl4pPr>
            <a:lvl5pPr marL="2286000" indent="-311150">
              <a:buSzPts val="1300"/>
              <a:defRPr sz="1300"/>
            </a:lvl5pPr>
          </a:lstStyle>
          <a:p>
            <a:pPr/>
            <a:r>
              <a:t>Body Level One</a:t>
            </a:r>
          </a:p>
          <a:p>
            <a:pPr lvl="1"/>
            <a:r>
              <a:t>Body Level Two</a:t>
            </a:r>
          </a:p>
          <a:p>
            <a:pPr lvl="2"/>
            <a:r>
              <a:t>Body Level Three</a:t>
            </a:r>
          </a:p>
          <a:p>
            <a:pPr lvl="3"/>
            <a:r>
              <a:t>Body Level Four</a:t>
            </a:r>
          </a:p>
          <a:p>
            <a:pPr lvl="4"/>
            <a:r>
              <a:t>Body Level Five</a:t>
            </a:r>
          </a:p>
        </p:txBody>
      </p:sp>
      <p:grpSp>
        <p:nvGrpSpPr>
          <p:cNvPr id="239" name="Google Shape;175;p15"/>
          <p:cNvGrpSpPr/>
          <p:nvPr/>
        </p:nvGrpSpPr>
        <p:grpSpPr>
          <a:xfrm>
            <a:off x="5798513" y="4967876"/>
            <a:ext cx="3258981" cy="127001"/>
            <a:chOff x="0" y="0"/>
            <a:chExt cx="3258980" cy="127000"/>
          </a:xfrm>
        </p:grpSpPr>
        <p:pic>
          <p:nvPicPr>
            <p:cNvPr id="237" name="Bodine_Logo_Grey_Landscape.pngGoogle Shape;176;p15" descr="Bodine_Logo_Grey_Landscape.pngGoogle Shape;176;p15"/>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238" name="Google Shape;177;p15"/>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grpSp>
        <p:nvGrpSpPr>
          <p:cNvPr id="242" name="Google Shape;178;p15"/>
          <p:cNvGrpSpPr/>
          <p:nvPr/>
        </p:nvGrpSpPr>
        <p:grpSpPr>
          <a:xfrm>
            <a:off x="-1" y="99"/>
            <a:ext cx="194912" cy="5143501"/>
            <a:chOff x="0" y="49"/>
            <a:chExt cx="194910" cy="5143500"/>
          </a:xfrm>
        </p:grpSpPr>
        <p:sp>
          <p:nvSpPr>
            <p:cNvPr id="240" name="Google Shape;179;p15"/>
            <p:cNvSpPr/>
            <p:nvPr/>
          </p:nvSpPr>
          <p:spPr>
            <a:xfrm>
              <a:off x="-1" y="49"/>
              <a:ext cx="114901" cy="5143501"/>
            </a:xfrm>
            <a:prstGeom prst="rect">
              <a:avLst/>
            </a:prstGeom>
            <a:solidFill>
              <a:schemeClr val="accent2"/>
            </a:solidFill>
            <a:ln w="12700" cap="flat">
              <a:noFill/>
              <a:miter lim="400000"/>
            </a:ln>
            <a:effectLst/>
          </p:spPr>
          <p:txBody>
            <a:bodyPr wrap="square" lIns="0" tIns="0" rIns="0" bIns="0" numCol="1" anchor="ctr">
              <a:noAutofit/>
            </a:bodyPr>
            <a:lstStyle/>
            <a:p>
              <a:pPr algn="ctr"/>
            </a:p>
          </p:txBody>
        </p:sp>
        <p:sp>
          <p:nvSpPr>
            <p:cNvPr id="241" name="Google Shape;180;p15"/>
            <p:cNvSpPr/>
            <p:nvPr/>
          </p:nvSpPr>
          <p:spPr>
            <a:xfrm>
              <a:off x="114811" y="49"/>
              <a:ext cx="80100"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grpSp>
      <p:sp>
        <p:nvSpPr>
          <p:cNvPr id="243" name="Title Text"/>
          <p:cNvSpPr txBox="1"/>
          <p:nvPr>
            <p:ph type="title"/>
          </p:nvPr>
        </p:nvSpPr>
        <p:spPr>
          <a:prstGeom prst="rect">
            <a:avLst/>
          </a:prstGeom>
        </p:spPr>
        <p:txBody>
          <a:bodyPr/>
          <a:lstStyle>
            <a:lvl1pPr>
              <a:defRPr>
                <a:solidFill>
                  <a:srgbClr val="142F5D"/>
                </a:solidFill>
              </a:defRPr>
            </a:lvl1pPr>
          </a:lstStyle>
          <a:p>
            <a:pPr/>
            <a:r>
              <a:t>Title Text</a:t>
            </a:r>
          </a:p>
        </p:txBody>
      </p:sp>
      <p:sp>
        <p:nvSpPr>
          <p:cNvPr id="24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ONE_COLUMN_TEXT_1">
    <p:bg>
      <p:bgPr>
        <a:solidFill>
          <a:srgbClr val="142F5D"/>
        </a:solidFill>
      </p:bgPr>
    </p:bg>
    <p:spTree>
      <p:nvGrpSpPr>
        <p:cNvPr id="1" name=""/>
        <p:cNvGrpSpPr/>
        <p:nvPr/>
      </p:nvGrpSpPr>
      <p:grpSpPr>
        <a:xfrm>
          <a:off x="0" y="0"/>
          <a:ext cx="0" cy="0"/>
          <a:chOff x="0" y="0"/>
          <a:chExt cx="0" cy="0"/>
        </a:xfrm>
      </p:grpSpPr>
      <p:sp>
        <p:nvSpPr>
          <p:cNvPr id="251" name="Body Level One…"/>
          <p:cNvSpPr txBox="1"/>
          <p:nvPr>
            <p:ph type="body" sz="half" idx="1"/>
          </p:nvPr>
        </p:nvSpPr>
        <p:spPr>
          <a:xfrm>
            <a:off x="428250" y="1143074"/>
            <a:ext cx="4034700" cy="3354001"/>
          </a:xfrm>
          <a:prstGeom prst="rect">
            <a:avLst/>
          </a:prstGeom>
        </p:spPr>
        <p:txBody>
          <a:bodyPr/>
          <a:lstStyle>
            <a:lvl1pPr indent="-311150">
              <a:buClr>
                <a:srgbClr val="FFFFFF"/>
              </a:buClr>
              <a:buSzPts val="1300"/>
              <a:defRPr sz="1300">
                <a:solidFill>
                  <a:srgbClr val="FFFFFF"/>
                </a:solidFill>
              </a:defRPr>
            </a:lvl1pPr>
            <a:lvl2pPr marL="914400" indent="-311150">
              <a:buClr>
                <a:srgbClr val="FFFFFF"/>
              </a:buClr>
              <a:buSzPts val="1300"/>
              <a:defRPr sz="1300">
                <a:solidFill>
                  <a:srgbClr val="FFFFFF"/>
                </a:solidFill>
              </a:defRPr>
            </a:lvl2pPr>
            <a:lvl3pPr marL="1371600" indent="-311150">
              <a:buClr>
                <a:srgbClr val="FFFFFF"/>
              </a:buClr>
              <a:buSzPts val="1300"/>
              <a:defRPr sz="1300">
                <a:solidFill>
                  <a:srgbClr val="FFFFFF"/>
                </a:solidFill>
              </a:defRPr>
            </a:lvl3pPr>
            <a:lvl4pPr marL="1828800" indent="-311150">
              <a:buClr>
                <a:srgbClr val="FFFFFF"/>
              </a:buClr>
              <a:buSzPts val="1300"/>
              <a:defRPr sz="1300">
                <a:solidFill>
                  <a:srgbClr val="FFFFFF"/>
                </a:solidFill>
              </a:defRPr>
            </a:lvl4pPr>
            <a:lvl5pPr marL="2286000" indent="-311150">
              <a:buClr>
                <a:srgbClr val="FFFFFF"/>
              </a:buClr>
              <a:buSzPts val="1300"/>
              <a:defRPr sz="13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grpSp>
        <p:nvGrpSpPr>
          <p:cNvPr id="254" name="Google Shape;184;p16"/>
          <p:cNvGrpSpPr/>
          <p:nvPr/>
        </p:nvGrpSpPr>
        <p:grpSpPr>
          <a:xfrm>
            <a:off x="5798513" y="4967876"/>
            <a:ext cx="3258981" cy="127001"/>
            <a:chOff x="0" y="0"/>
            <a:chExt cx="3258980" cy="127000"/>
          </a:xfrm>
        </p:grpSpPr>
        <p:pic>
          <p:nvPicPr>
            <p:cNvPr id="252" name="Bodine_Logo_Grey_Landscape.pngGoogle Shape;185;p16" descr="Bodine_Logo_Grey_Landscape.pngGoogle Shape;185;p16"/>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253" name="Google Shape;186;p16"/>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sp>
        <p:nvSpPr>
          <p:cNvPr id="255" name="Title Text"/>
          <p:cNvSpPr txBox="1"/>
          <p:nvPr>
            <p:ph type="title"/>
          </p:nvPr>
        </p:nvSpPr>
        <p:spPr>
          <a:prstGeom prst="rect">
            <a:avLst/>
          </a:prstGeom>
        </p:spPr>
        <p:txBody>
          <a:bodyPr/>
          <a:lstStyle>
            <a:lvl1pPr>
              <a:defRPr>
                <a:solidFill>
                  <a:srgbClr val="FFFFFF"/>
                </a:solidFill>
              </a:defRPr>
            </a:lvl1pPr>
          </a:lstStyle>
          <a:p>
            <a:pPr/>
            <a:r>
              <a:t>Title Text</a:t>
            </a:r>
          </a:p>
        </p:txBody>
      </p:sp>
      <p:sp>
        <p:nvSpPr>
          <p:cNvPr id="256" name="Google Shape;188;p16"/>
          <p:cNvSpPr/>
          <p:nvPr/>
        </p:nvSpPr>
        <p:spPr>
          <a:xfrm>
            <a:off x="406950" y="801249"/>
            <a:ext cx="926701" cy="1"/>
          </a:xfrm>
          <a:prstGeom prst="line">
            <a:avLst/>
          </a:prstGeom>
          <a:ln w="19050">
            <a:solidFill>
              <a:schemeClr val="accent3"/>
            </a:solidFill>
          </a:ln>
        </p:spPr>
        <p:txBody>
          <a:bodyPr lIns="0" tIns="0" rIns="0" bIns="0"/>
          <a:lstStyle/>
          <a:p>
            <a:pPr/>
          </a:p>
        </p:txBody>
      </p:sp>
      <p:sp>
        <p:nvSpPr>
          <p:cNvPr id="25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MAIN_POINT">
    <p:bg>
      <p:bgPr>
        <a:solidFill>
          <a:schemeClr val="accent3"/>
        </a:solidFill>
      </p:bgPr>
    </p:bg>
    <p:spTree>
      <p:nvGrpSpPr>
        <p:cNvPr id="1" name=""/>
        <p:cNvGrpSpPr/>
        <p:nvPr/>
      </p:nvGrpSpPr>
      <p:grpSpPr>
        <a:xfrm>
          <a:off x="0" y="0"/>
          <a:ext cx="0" cy="0"/>
          <a:chOff x="0" y="0"/>
          <a:chExt cx="0" cy="0"/>
        </a:xfrm>
      </p:grpSpPr>
      <p:sp>
        <p:nvSpPr>
          <p:cNvPr id="264" name="Google Shape;191;p17"/>
          <p:cNvSpPr/>
          <p:nvPr/>
        </p:nvSpPr>
        <p:spPr>
          <a:xfrm>
            <a:off x="2844600" y="4444950"/>
            <a:ext cx="3454800" cy="1"/>
          </a:xfrm>
          <a:prstGeom prst="line">
            <a:avLst/>
          </a:prstGeom>
          <a:ln>
            <a:solidFill>
              <a:srgbClr val="142F5D"/>
            </a:solidFill>
          </a:ln>
        </p:spPr>
        <p:txBody>
          <a:bodyPr lIns="0" tIns="0" rIns="0" bIns="0"/>
          <a:lstStyle/>
          <a:p>
            <a:pPr/>
          </a:p>
        </p:txBody>
      </p:sp>
      <p:sp>
        <p:nvSpPr>
          <p:cNvPr id="265" name="Title Text"/>
          <p:cNvSpPr txBox="1"/>
          <p:nvPr>
            <p:ph type="title"/>
          </p:nvPr>
        </p:nvSpPr>
        <p:spPr>
          <a:xfrm>
            <a:off x="311699" y="1161900"/>
            <a:ext cx="8520602" cy="2511600"/>
          </a:xfrm>
          <a:prstGeom prst="rect">
            <a:avLst/>
          </a:prstGeom>
        </p:spPr>
        <p:txBody>
          <a:bodyPr anchor="ctr"/>
          <a:lstStyle>
            <a:lvl1pPr algn="ctr">
              <a:defRPr sz="4600">
                <a:solidFill>
                  <a:srgbClr val="FFFFFF"/>
                </a:solidFill>
              </a:defRPr>
            </a:lvl1pPr>
          </a:lstStyle>
          <a:p>
            <a:pPr/>
            <a:r>
              <a:t>Title Text</a:t>
            </a:r>
          </a:p>
        </p:txBody>
      </p:sp>
      <p:sp>
        <p:nvSpPr>
          <p:cNvPr id="266" name="Google Shape;194;p17"/>
          <p:cNvSpPr/>
          <p:nvPr/>
        </p:nvSpPr>
        <p:spPr>
          <a:xfrm>
            <a:off x="3473849" y="649950"/>
            <a:ext cx="2196302" cy="1"/>
          </a:xfrm>
          <a:prstGeom prst="line">
            <a:avLst/>
          </a:prstGeom>
          <a:ln w="19050">
            <a:solidFill>
              <a:srgbClr val="FFFFFF"/>
            </a:solidFill>
          </a:ln>
        </p:spPr>
        <p:txBody>
          <a:bodyPr lIns="0" tIns="0" rIns="0" bIns="0"/>
          <a:lstStyle/>
          <a:p>
            <a:pPr/>
          </a:p>
        </p:txBody>
      </p:sp>
      <p:sp>
        <p:nvSpPr>
          <p:cNvPr id="267" name="Google Shape;195;p17"/>
          <p:cNvSpPr/>
          <p:nvPr/>
        </p:nvSpPr>
        <p:spPr>
          <a:xfrm>
            <a:off x="2779049" y="4444950"/>
            <a:ext cx="3585902" cy="1"/>
          </a:xfrm>
          <a:prstGeom prst="line">
            <a:avLst/>
          </a:prstGeom>
          <a:ln w="19050">
            <a:solidFill>
              <a:srgbClr val="FFFFFF"/>
            </a:solidFill>
          </a:ln>
        </p:spPr>
        <p:txBody>
          <a:bodyPr lIns="0" tIns="0" rIns="0" bIns="0"/>
          <a:lstStyle/>
          <a:p>
            <a:pPr/>
          </a:p>
        </p:txBody>
      </p:sp>
      <p:sp>
        <p:nvSpPr>
          <p:cNvPr id="268" name="Google Shape;196;p17"/>
          <p:cNvSpPr txBox="1"/>
          <p:nvPr/>
        </p:nvSpPr>
        <p:spPr>
          <a:xfrm>
            <a:off x="6358992" y="4967876"/>
            <a:ext cx="2698501" cy="127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lnSpc>
                <a:spcPct val="140000"/>
              </a:lnSpc>
              <a:defRPr sz="700">
                <a:solidFill>
                  <a:srgbClr val="D7DFE5"/>
                </a:solidFill>
                <a:latin typeface="Proxima Nova"/>
                <a:ea typeface="Proxima Nova"/>
                <a:cs typeface="Proxima Nova"/>
                <a:sym typeface="Proxima Nova"/>
              </a:defRPr>
            </a:lvl1pPr>
          </a:lstStyle>
          <a:p>
            <a:pPr/>
            <a:r>
              <a:t>WE POWER THE THINKING THAT POWERS THE AGE OF AI</a:t>
            </a:r>
          </a:p>
        </p:txBody>
      </p:sp>
      <p:pic>
        <p:nvPicPr>
          <p:cNvPr id="269" name="Bodine_Logo_White_Landscape.pngGoogle Shape;197;p17" descr="Bodine_Logo_White_Landscape.pngGoogle Shape;197;p17"/>
          <p:cNvPicPr>
            <a:picLocks noChangeAspect="1"/>
          </p:cNvPicPr>
          <p:nvPr/>
        </p:nvPicPr>
        <p:blipFill>
          <a:blip r:embed="rId2">
            <a:alphaModFix amt="80000"/>
            <a:extLst/>
          </a:blip>
          <a:stretch>
            <a:fillRect/>
          </a:stretch>
        </p:blipFill>
        <p:spPr>
          <a:xfrm>
            <a:off x="5798518" y="4968825"/>
            <a:ext cx="628353" cy="117510"/>
          </a:xfrm>
          <a:prstGeom prst="rect">
            <a:avLst/>
          </a:prstGeom>
          <a:ln w="12700">
            <a:miter lim="400000"/>
          </a:ln>
        </p:spPr>
      </p:pic>
      <p:sp>
        <p:nvSpPr>
          <p:cNvPr id="27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MAIN_POINT_2_1">
    <p:bg>
      <p:bgPr>
        <a:solidFill>
          <a:srgbClr val="142F5D"/>
        </a:solidFill>
      </p:bgPr>
    </p:bg>
    <p:spTree>
      <p:nvGrpSpPr>
        <p:cNvPr id="1" name=""/>
        <p:cNvGrpSpPr/>
        <p:nvPr/>
      </p:nvGrpSpPr>
      <p:grpSpPr>
        <a:xfrm>
          <a:off x="0" y="0"/>
          <a:ext cx="0" cy="0"/>
          <a:chOff x="0" y="0"/>
          <a:chExt cx="0" cy="0"/>
        </a:xfrm>
      </p:grpSpPr>
      <p:sp>
        <p:nvSpPr>
          <p:cNvPr id="277" name="Google Shape;201;p18"/>
          <p:cNvSpPr/>
          <p:nvPr/>
        </p:nvSpPr>
        <p:spPr>
          <a:xfrm>
            <a:off x="2844600" y="4444950"/>
            <a:ext cx="3454800" cy="1"/>
          </a:xfrm>
          <a:prstGeom prst="line">
            <a:avLst/>
          </a:prstGeom>
          <a:ln>
            <a:solidFill>
              <a:srgbClr val="142F5D"/>
            </a:solidFill>
          </a:ln>
        </p:spPr>
        <p:txBody>
          <a:bodyPr lIns="0" tIns="0" rIns="0" bIns="0"/>
          <a:lstStyle/>
          <a:p>
            <a:pPr/>
          </a:p>
        </p:txBody>
      </p:sp>
      <p:sp>
        <p:nvSpPr>
          <p:cNvPr id="278" name="Title Text"/>
          <p:cNvSpPr txBox="1"/>
          <p:nvPr>
            <p:ph type="title"/>
          </p:nvPr>
        </p:nvSpPr>
        <p:spPr>
          <a:xfrm>
            <a:off x="311699" y="1161900"/>
            <a:ext cx="8520602" cy="2511600"/>
          </a:xfrm>
          <a:prstGeom prst="rect">
            <a:avLst/>
          </a:prstGeom>
        </p:spPr>
        <p:txBody>
          <a:bodyPr anchor="ctr"/>
          <a:lstStyle>
            <a:lvl1pPr algn="ctr">
              <a:defRPr sz="4600">
                <a:solidFill>
                  <a:srgbClr val="FFFFFF"/>
                </a:solidFill>
              </a:defRPr>
            </a:lvl1pPr>
          </a:lstStyle>
          <a:p>
            <a:pPr/>
            <a:r>
              <a:t>Title Text</a:t>
            </a:r>
          </a:p>
        </p:txBody>
      </p:sp>
      <p:sp>
        <p:nvSpPr>
          <p:cNvPr id="279" name="Google Shape;204;p18"/>
          <p:cNvSpPr/>
          <p:nvPr/>
        </p:nvSpPr>
        <p:spPr>
          <a:xfrm>
            <a:off x="3473849" y="649950"/>
            <a:ext cx="2196302" cy="1"/>
          </a:xfrm>
          <a:prstGeom prst="line">
            <a:avLst/>
          </a:prstGeom>
          <a:ln w="19050">
            <a:solidFill>
              <a:srgbClr val="FFFFFF"/>
            </a:solidFill>
          </a:ln>
        </p:spPr>
        <p:txBody>
          <a:bodyPr lIns="0" tIns="0" rIns="0" bIns="0"/>
          <a:lstStyle/>
          <a:p>
            <a:pPr/>
          </a:p>
        </p:txBody>
      </p:sp>
      <p:sp>
        <p:nvSpPr>
          <p:cNvPr id="280" name="Google Shape;205;p18"/>
          <p:cNvSpPr/>
          <p:nvPr/>
        </p:nvSpPr>
        <p:spPr>
          <a:xfrm>
            <a:off x="2779049" y="4444950"/>
            <a:ext cx="3585902" cy="1"/>
          </a:xfrm>
          <a:prstGeom prst="line">
            <a:avLst/>
          </a:prstGeom>
          <a:ln w="19050">
            <a:solidFill>
              <a:srgbClr val="FFFFFF"/>
            </a:solidFill>
          </a:ln>
        </p:spPr>
        <p:txBody>
          <a:bodyPr lIns="0" tIns="0" rIns="0" bIns="0"/>
          <a:lstStyle/>
          <a:p>
            <a:pPr/>
          </a:p>
        </p:txBody>
      </p:sp>
      <p:grpSp>
        <p:nvGrpSpPr>
          <p:cNvPr id="283" name="Google Shape;206;p18"/>
          <p:cNvGrpSpPr/>
          <p:nvPr/>
        </p:nvGrpSpPr>
        <p:grpSpPr>
          <a:xfrm>
            <a:off x="5798513" y="4967876"/>
            <a:ext cx="3258981" cy="127001"/>
            <a:chOff x="0" y="0"/>
            <a:chExt cx="3258980" cy="127000"/>
          </a:xfrm>
        </p:grpSpPr>
        <p:pic>
          <p:nvPicPr>
            <p:cNvPr id="281" name="Bodine_Logo_Grey_Landscape.pngGoogle Shape;207;p18" descr="Bodine_Logo_Grey_Landscape.pngGoogle Shape;207;p18"/>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282" name="Google Shape;208;p18"/>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sp>
        <p:nvSpPr>
          <p:cNvPr id="2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MAIN_POINT_1">
    <p:bg>
      <p:bgPr>
        <a:solidFill>
          <a:srgbClr val="142F5D"/>
        </a:solidFill>
      </p:bgPr>
    </p:bg>
    <p:spTree>
      <p:nvGrpSpPr>
        <p:cNvPr id="1" name=""/>
        <p:cNvGrpSpPr/>
        <p:nvPr/>
      </p:nvGrpSpPr>
      <p:grpSpPr>
        <a:xfrm>
          <a:off x="0" y="0"/>
          <a:ext cx="0" cy="0"/>
          <a:chOff x="0" y="0"/>
          <a:chExt cx="0" cy="0"/>
        </a:xfrm>
      </p:grpSpPr>
      <p:grpSp>
        <p:nvGrpSpPr>
          <p:cNvPr id="294" name="Google Shape;210;p19"/>
          <p:cNvGrpSpPr/>
          <p:nvPr/>
        </p:nvGrpSpPr>
        <p:grpSpPr>
          <a:xfrm>
            <a:off x="2012825" y="772774"/>
            <a:ext cx="4915325" cy="5961352"/>
            <a:chOff x="0" y="0"/>
            <a:chExt cx="4915324" cy="5961350"/>
          </a:xfrm>
        </p:grpSpPr>
        <p:sp>
          <p:nvSpPr>
            <p:cNvPr id="291" name="Google Shape;211;p19"/>
            <p:cNvSpPr txBox="1"/>
            <p:nvPr/>
          </p:nvSpPr>
          <p:spPr>
            <a:xfrm>
              <a:off x="285775" y="0"/>
              <a:ext cx="4546801" cy="5961350"/>
            </a:xfrm>
            <a:prstGeom prst="rect">
              <a:avLst/>
            </a:prstGeom>
            <a:noFill/>
            <a:ln w="12700" cap="flat">
              <a:noFill/>
              <a:miter lim="400000"/>
            </a:ln>
            <a:effectLst>
              <a:outerShdw sx="100000" sy="100000" kx="0" ky="0" algn="b" rotWithShape="0" blurRad="63500" dist="19050" dir="5400000">
                <a:srgbClr val="000000">
                  <a:alpha val="50000"/>
                </a:srgbClr>
              </a:outerShdw>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defRPr sz="40000">
                  <a:solidFill>
                    <a:srgbClr val="F3F3F3"/>
                  </a:solidFill>
                  <a:latin typeface="Georgia"/>
                  <a:ea typeface="Georgia"/>
                  <a:cs typeface="Georgia"/>
                  <a:sym typeface="Georgia"/>
                </a:defRPr>
              </a:lvl1pPr>
            </a:lstStyle>
            <a:p>
              <a:pPr/>
              <a:r>
                <a:t>“”</a:t>
              </a:r>
            </a:p>
          </p:txBody>
        </p:sp>
        <p:sp>
          <p:nvSpPr>
            <p:cNvPr id="292" name="Google Shape;212;p19"/>
            <p:cNvSpPr/>
            <p:nvPr/>
          </p:nvSpPr>
          <p:spPr>
            <a:xfrm>
              <a:off x="0" y="718875"/>
              <a:ext cx="1329901" cy="2336401"/>
            </a:xfrm>
            <a:prstGeom prst="rect">
              <a:avLst/>
            </a:prstGeom>
            <a:solidFill>
              <a:srgbClr val="142F5D"/>
            </a:solidFill>
            <a:ln w="12700" cap="flat">
              <a:noFill/>
              <a:miter lim="400000"/>
            </a:ln>
            <a:effectLst/>
          </p:spPr>
          <p:txBody>
            <a:bodyPr wrap="square" lIns="0" tIns="0" rIns="0" bIns="0" numCol="1" anchor="ctr">
              <a:noAutofit/>
            </a:bodyPr>
            <a:lstStyle/>
            <a:p>
              <a:pPr algn="ctr">
                <a:defRPr>
                  <a:solidFill>
                    <a:srgbClr val="FFFFFF"/>
                  </a:solidFill>
                  <a:latin typeface="Proxima Nova"/>
                  <a:ea typeface="Proxima Nova"/>
                  <a:cs typeface="Proxima Nova"/>
                  <a:sym typeface="Proxima Nova"/>
                </a:defRPr>
              </a:pPr>
            </a:p>
          </p:txBody>
        </p:sp>
        <p:sp>
          <p:nvSpPr>
            <p:cNvPr id="293" name="Google Shape;213;p19"/>
            <p:cNvSpPr/>
            <p:nvPr/>
          </p:nvSpPr>
          <p:spPr>
            <a:xfrm>
              <a:off x="3585424" y="799375"/>
              <a:ext cx="1329901" cy="2336401"/>
            </a:xfrm>
            <a:prstGeom prst="rect">
              <a:avLst/>
            </a:prstGeom>
            <a:solidFill>
              <a:srgbClr val="142F5D"/>
            </a:solidFill>
            <a:ln w="12700" cap="flat">
              <a:noFill/>
              <a:miter lim="400000"/>
            </a:ln>
            <a:effectLst/>
          </p:spPr>
          <p:txBody>
            <a:bodyPr wrap="square" lIns="0" tIns="0" rIns="0" bIns="0" numCol="1" anchor="ctr">
              <a:noAutofit/>
            </a:bodyPr>
            <a:lstStyle/>
            <a:p>
              <a:pPr algn="ctr">
                <a:defRPr>
                  <a:solidFill>
                    <a:srgbClr val="FFFFFF"/>
                  </a:solidFill>
                  <a:latin typeface="Proxima Nova"/>
                  <a:ea typeface="Proxima Nova"/>
                  <a:cs typeface="Proxima Nova"/>
                  <a:sym typeface="Proxima Nova"/>
                </a:defRPr>
              </a:pPr>
            </a:p>
          </p:txBody>
        </p:sp>
      </p:grpSp>
      <p:sp>
        <p:nvSpPr>
          <p:cNvPr id="295" name="Google Shape;214;p19"/>
          <p:cNvSpPr/>
          <p:nvPr/>
        </p:nvSpPr>
        <p:spPr>
          <a:xfrm>
            <a:off x="2779049" y="1447538"/>
            <a:ext cx="3454801" cy="2226000"/>
          </a:xfrm>
          <a:prstGeom prst="roundRect">
            <a:avLst>
              <a:gd name="adj" fmla="val 16667"/>
            </a:avLst>
          </a:prstGeom>
          <a:solidFill>
            <a:srgbClr val="142F5D">
              <a:alpha val="92160"/>
            </a:srgbClr>
          </a:solidFill>
          <a:ln w="12700">
            <a:miter lim="400000"/>
          </a:ln>
        </p:spPr>
        <p:txBody>
          <a:bodyPr lIns="0" tIns="0" rIns="0" bIns="0" anchor="ctr"/>
          <a:lstStyle/>
          <a:p>
            <a:pPr algn="ctr">
              <a:defRPr>
                <a:solidFill>
                  <a:srgbClr val="FFFFFF"/>
                </a:solidFill>
                <a:latin typeface="Proxima Nova"/>
                <a:ea typeface="Proxima Nova"/>
                <a:cs typeface="Proxima Nova"/>
                <a:sym typeface="Proxima Nova"/>
              </a:defRPr>
            </a:pPr>
          </a:p>
        </p:txBody>
      </p:sp>
      <p:sp>
        <p:nvSpPr>
          <p:cNvPr id="296" name="Google Shape;217;p19"/>
          <p:cNvSpPr/>
          <p:nvPr/>
        </p:nvSpPr>
        <p:spPr>
          <a:xfrm>
            <a:off x="2844600" y="4444950"/>
            <a:ext cx="3454800" cy="1"/>
          </a:xfrm>
          <a:prstGeom prst="line">
            <a:avLst/>
          </a:prstGeom>
          <a:ln>
            <a:solidFill>
              <a:srgbClr val="142F5D"/>
            </a:solidFill>
          </a:ln>
        </p:spPr>
        <p:txBody>
          <a:bodyPr lIns="0" tIns="0" rIns="0" bIns="0"/>
          <a:lstStyle/>
          <a:p>
            <a:pPr/>
          </a:p>
        </p:txBody>
      </p:sp>
      <p:sp>
        <p:nvSpPr>
          <p:cNvPr id="297" name="Title Text"/>
          <p:cNvSpPr txBox="1"/>
          <p:nvPr>
            <p:ph type="title"/>
          </p:nvPr>
        </p:nvSpPr>
        <p:spPr>
          <a:xfrm>
            <a:off x="311699" y="1161900"/>
            <a:ext cx="8520602" cy="2511600"/>
          </a:xfrm>
          <a:prstGeom prst="rect">
            <a:avLst/>
          </a:prstGeom>
        </p:spPr>
        <p:txBody>
          <a:bodyPr anchor="ctr"/>
          <a:lstStyle>
            <a:lvl1pPr algn="ctr">
              <a:defRPr sz="4600">
                <a:solidFill>
                  <a:srgbClr val="FFFFFF"/>
                </a:solidFill>
              </a:defRPr>
            </a:lvl1pPr>
          </a:lstStyle>
          <a:p>
            <a:pPr/>
            <a:r>
              <a:t>Title Text</a:t>
            </a:r>
          </a:p>
        </p:txBody>
      </p:sp>
      <p:sp>
        <p:nvSpPr>
          <p:cNvPr id="298" name="Google Shape;219;p19"/>
          <p:cNvSpPr/>
          <p:nvPr/>
        </p:nvSpPr>
        <p:spPr>
          <a:xfrm>
            <a:off x="3473849" y="649950"/>
            <a:ext cx="2196302" cy="1"/>
          </a:xfrm>
          <a:prstGeom prst="line">
            <a:avLst/>
          </a:prstGeom>
          <a:ln w="19050">
            <a:solidFill>
              <a:srgbClr val="FFFFFF"/>
            </a:solidFill>
          </a:ln>
        </p:spPr>
        <p:txBody>
          <a:bodyPr lIns="0" tIns="0" rIns="0" bIns="0"/>
          <a:lstStyle/>
          <a:p>
            <a:pPr/>
          </a:p>
        </p:txBody>
      </p:sp>
      <p:sp>
        <p:nvSpPr>
          <p:cNvPr id="299" name="Google Shape;220;p19"/>
          <p:cNvSpPr/>
          <p:nvPr/>
        </p:nvSpPr>
        <p:spPr>
          <a:xfrm>
            <a:off x="2779049" y="4444950"/>
            <a:ext cx="3585902" cy="1"/>
          </a:xfrm>
          <a:prstGeom prst="line">
            <a:avLst/>
          </a:prstGeom>
          <a:ln w="19050">
            <a:solidFill>
              <a:srgbClr val="FFFFFF"/>
            </a:solidFill>
          </a:ln>
        </p:spPr>
        <p:txBody>
          <a:bodyPr lIns="0" tIns="0" rIns="0" bIns="0"/>
          <a:lstStyle/>
          <a:p>
            <a:pPr/>
          </a:p>
        </p:txBody>
      </p:sp>
      <p:sp>
        <p:nvSpPr>
          <p:cNvPr id="300" name="Body Level One…"/>
          <p:cNvSpPr txBox="1"/>
          <p:nvPr>
            <p:ph type="body" sz="quarter" idx="1"/>
          </p:nvPr>
        </p:nvSpPr>
        <p:spPr>
          <a:xfrm>
            <a:off x="1918499" y="3738424"/>
            <a:ext cx="5175901" cy="410401"/>
          </a:xfrm>
          <a:prstGeom prst="rect">
            <a:avLst/>
          </a:prstGeom>
        </p:spPr>
        <p:txBody>
          <a:bodyPr/>
          <a:lstStyle>
            <a:lvl1pPr marL="330200" indent="-203200" algn="ctr">
              <a:buClrTx/>
              <a:buSzTx/>
              <a:buFontTx/>
              <a:buNone/>
              <a:defRPr b="1">
                <a:solidFill>
                  <a:srgbClr val="FFFFFF"/>
                </a:solidFill>
              </a:defRPr>
            </a:lvl1pPr>
            <a:lvl2pPr marL="330200" indent="279400" algn="ctr">
              <a:buClrTx/>
              <a:buSzTx/>
              <a:buFontTx/>
              <a:buNone/>
              <a:defRPr b="1">
                <a:solidFill>
                  <a:srgbClr val="FFFFFF"/>
                </a:solidFill>
              </a:defRPr>
            </a:lvl2pPr>
            <a:lvl3pPr marL="330200" indent="736600" algn="ctr">
              <a:buClrTx/>
              <a:buSzTx/>
              <a:buFontTx/>
              <a:buNone/>
              <a:defRPr b="1">
                <a:solidFill>
                  <a:srgbClr val="FFFFFF"/>
                </a:solidFill>
              </a:defRPr>
            </a:lvl3pPr>
            <a:lvl4pPr marL="330200" indent="1193800" algn="ctr">
              <a:buClrTx/>
              <a:buSzTx/>
              <a:buFontTx/>
              <a:buNone/>
              <a:defRPr b="1">
                <a:solidFill>
                  <a:srgbClr val="FFFFFF"/>
                </a:solidFill>
              </a:defRPr>
            </a:lvl4pPr>
            <a:lvl5pPr marL="330200" indent="1651000" algn="ctr">
              <a:buClrTx/>
              <a:buSzTx/>
              <a:buFontTx/>
              <a:buNone/>
              <a:defRPr b="1">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grpSp>
        <p:nvGrpSpPr>
          <p:cNvPr id="303" name="Google Shape;222;p19"/>
          <p:cNvGrpSpPr/>
          <p:nvPr/>
        </p:nvGrpSpPr>
        <p:grpSpPr>
          <a:xfrm>
            <a:off x="5798513" y="4967876"/>
            <a:ext cx="3258981" cy="127001"/>
            <a:chOff x="0" y="0"/>
            <a:chExt cx="3258980" cy="127000"/>
          </a:xfrm>
        </p:grpSpPr>
        <p:pic>
          <p:nvPicPr>
            <p:cNvPr id="301" name="Bodine_Logo_Grey_Landscape.pngGoogle Shape;223;p19" descr="Bodine_Logo_Grey_Landscape.pngGoogle Shape;223;p19"/>
            <p:cNvPicPr>
              <a:picLocks noChangeAspect="1"/>
            </p:cNvPicPr>
            <p:nvPr/>
          </p:nvPicPr>
          <p:blipFill>
            <a:blip r:embed="rId2">
              <a:extLst/>
            </a:blip>
            <a:stretch>
              <a:fillRect/>
            </a:stretch>
          </p:blipFill>
          <p:spPr>
            <a:xfrm>
              <a:off x="0" y="6784"/>
              <a:ext cx="628373" cy="117526"/>
            </a:xfrm>
            <a:prstGeom prst="rect">
              <a:avLst/>
            </a:prstGeom>
            <a:ln w="12700" cap="flat">
              <a:noFill/>
              <a:miter lim="400000"/>
            </a:ln>
            <a:effectLst/>
          </p:spPr>
        </p:pic>
        <p:sp>
          <p:nvSpPr>
            <p:cNvPr id="302" name="Google Shape;224;p19"/>
            <p:cNvSpPr txBox="1"/>
            <p:nvPr/>
          </p:nvSpPr>
          <p:spPr>
            <a:xfrm>
              <a:off x="560480" y="0"/>
              <a:ext cx="26985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THE THINKING THAT POWERS THE AGE OF AI</a:t>
              </a:r>
            </a:p>
          </p:txBody>
        </p:sp>
      </p:grpSp>
      <p:sp>
        <p:nvSpPr>
          <p:cNvPr id="3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_NUMBER">
    <p:bg>
      <p:bgPr>
        <a:solidFill>
          <a:schemeClr val="accent3"/>
        </a:solidFill>
      </p:bgPr>
    </p:bg>
    <p:spTree>
      <p:nvGrpSpPr>
        <p:cNvPr id="1" name=""/>
        <p:cNvGrpSpPr/>
        <p:nvPr/>
      </p:nvGrpSpPr>
      <p:grpSpPr>
        <a:xfrm>
          <a:off x="0" y="0"/>
          <a:ext cx="0" cy="0"/>
          <a:chOff x="0" y="0"/>
          <a:chExt cx="0" cy="0"/>
        </a:xfrm>
      </p:grpSpPr>
      <p:sp>
        <p:nvSpPr>
          <p:cNvPr id="311" name="xx%"/>
          <p:cNvSpPr txBox="1"/>
          <p:nvPr>
            <p:ph type="title" hasCustomPrompt="1"/>
          </p:nvPr>
        </p:nvSpPr>
        <p:spPr>
          <a:xfrm>
            <a:off x="311699" y="1106125"/>
            <a:ext cx="8520602" cy="1963500"/>
          </a:xfrm>
          <a:prstGeom prst="rect">
            <a:avLst/>
          </a:prstGeom>
        </p:spPr>
        <p:txBody>
          <a:bodyPr anchor="b"/>
          <a:lstStyle>
            <a:lvl1pPr algn="ctr">
              <a:defRPr sz="12000">
                <a:solidFill>
                  <a:srgbClr val="FFFFFF"/>
                </a:solidFill>
              </a:defRPr>
            </a:lvl1pPr>
          </a:lstStyle>
          <a:p>
            <a:pPr/>
            <a:r>
              <a:t>xx%</a:t>
            </a:r>
          </a:p>
        </p:txBody>
      </p:sp>
      <p:sp>
        <p:nvSpPr>
          <p:cNvPr id="312" name="Google Shape;227;p20"/>
          <p:cNvSpPr txBox="1"/>
          <p:nvPr/>
        </p:nvSpPr>
        <p:spPr>
          <a:xfrm>
            <a:off x="6358992" y="4967876"/>
            <a:ext cx="2698501" cy="127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lnSpc>
                <a:spcPct val="140000"/>
              </a:lnSpc>
              <a:defRPr sz="700">
                <a:solidFill>
                  <a:srgbClr val="D7DFE5"/>
                </a:solidFill>
                <a:latin typeface="Proxima Nova"/>
                <a:ea typeface="Proxima Nova"/>
                <a:cs typeface="Proxima Nova"/>
                <a:sym typeface="Proxima Nova"/>
              </a:defRPr>
            </a:lvl1pPr>
          </a:lstStyle>
          <a:p>
            <a:pPr/>
            <a:r>
              <a:t>WE POWER THE THINKING THAT POWERS THE AGE OF AI</a:t>
            </a:r>
          </a:p>
        </p:txBody>
      </p:sp>
      <p:sp>
        <p:nvSpPr>
          <p:cNvPr id="313" name="Body Level One…"/>
          <p:cNvSpPr txBox="1"/>
          <p:nvPr>
            <p:ph type="body" sz="quarter" idx="1"/>
          </p:nvPr>
        </p:nvSpPr>
        <p:spPr>
          <a:xfrm>
            <a:off x="2001299" y="3069625"/>
            <a:ext cx="5141402" cy="705601"/>
          </a:xfrm>
          <a:prstGeom prst="rect">
            <a:avLst/>
          </a:prstGeom>
        </p:spPr>
        <p:txBody>
          <a:bodyPr/>
          <a:lstStyle>
            <a:lvl1pPr indent="-342900">
              <a:buClr>
                <a:srgbClr val="FFFFFF"/>
              </a:buClr>
              <a:buSzPts val="1800"/>
              <a:defRPr sz="1800">
                <a:solidFill>
                  <a:srgbClr val="FFFFFF"/>
                </a:solidFill>
              </a:defRPr>
            </a:lvl1pPr>
            <a:lvl2pPr marL="914400" indent="-342900">
              <a:buClr>
                <a:srgbClr val="FFFFFF"/>
              </a:buClr>
              <a:buSzPts val="1800"/>
              <a:defRPr sz="1800">
                <a:solidFill>
                  <a:srgbClr val="FFFFFF"/>
                </a:solidFill>
              </a:defRPr>
            </a:lvl2pPr>
            <a:lvl3pPr marL="1371600" indent="-342900">
              <a:buClr>
                <a:srgbClr val="FFFFFF"/>
              </a:buClr>
              <a:buSzPts val="1800"/>
              <a:defRPr sz="1800">
                <a:solidFill>
                  <a:srgbClr val="FFFFFF"/>
                </a:solidFill>
              </a:defRPr>
            </a:lvl3pPr>
            <a:lvl4pPr marL="1828800" indent="-342900">
              <a:buClr>
                <a:srgbClr val="FFFFFF"/>
              </a:buClr>
              <a:buSzPts val="1800"/>
              <a:defRPr sz="1800">
                <a:solidFill>
                  <a:srgbClr val="FFFFFF"/>
                </a:solidFill>
              </a:defRPr>
            </a:lvl4pPr>
            <a:lvl5pPr marL="2286000" indent="-342900">
              <a:buClr>
                <a:srgbClr val="FFFFFF"/>
              </a:buClr>
              <a:buSzPts val="1800"/>
              <a:defRPr sz="18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pic>
        <p:nvPicPr>
          <p:cNvPr id="314" name="Bodine_Logo_White_Landscape.pngGoogle Shape;229;p20" descr="Bodine_Logo_White_Landscape.pngGoogle Shape;229;p20"/>
          <p:cNvPicPr>
            <a:picLocks noChangeAspect="1"/>
          </p:cNvPicPr>
          <p:nvPr/>
        </p:nvPicPr>
        <p:blipFill>
          <a:blip r:embed="rId2">
            <a:alphaModFix amt="80000"/>
            <a:extLst/>
          </a:blip>
          <a:stretch>
            <a:fillRect/>
          </a:stretch>
        </p:blipFill>
        <p:spPr>
          <a:xfrm>
            <a:off x="5798518" y="4968825"/>
            <a:ext cx="628353" cy="117510"/>
          </a:xfrm>
          <a:prstGeom prst="rect">
            <a:avLst/>
          </a:prstGeom>
          <a:ln w="12700">
            <a:miter lim="400000"/>
          </a:ln>
        </p:spPr>
      </p:pic>
      <p:sp>
        <p:nvSpPr>
          <p:cNvPr id="31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3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BODY_3">
    <p:spTree>
      <p:nvGrpSpPr>
        <p:cNvPr id="1" name=""/>
        <p:cNvGrpSpPr/>
        <p:nvPr/>
      </p:nvGrpSpPr>
      <p:grpSpPr>
        <a:xfrm>
          <a:off x="0" y="0"/>
          <a:ext cx="0" cy="0"/>
          <a:chOff x="0" y="0"/>
          <a:chExt cx="0" cy="0"/>
        </a:xfrm>
      </p:grpSpPr>
      <p:sp>
        <p:nvSpPr>
          <p:cNvPr id="329" name="Title Text"/>
          <p:cNvSpPr txBox="1"/>
          <p:nvPr>
            <p:ph type="title"/>
          </p:nvPr>
        </p:nvSpPr>
        <p:spPr>
          <a:xfrm>
            <a:off x="311699" y="445025"/>
            <a:ext cx="8520602" cy="572701"/>
          </a:xfrm>
          <a:prstGeom prst="rect">
            <a:avLst/>
          </a:prstGeom>
        </p:spPr>
        <p:txBody>
          <a:bodyPr/>
          <a:lstStyle/>
          <a:p>
            <a:pPr/>
            <a:r>
              <a:t>Title Text</a:t>
            </a:r>
          </a:p>
        </p:txBody>
      </p:sp>
      <p:sp>
        <p:nvSpPr>
          <p:cNvPr id="330" name="Body Level One…"/>
          <p:cNvSpPr txBox="1"/>
          <p:nvPr>
            <p:ph type="body" idx="1"/>
          </p:nvPr>
        </p:nvSpPr>
        <p:spPr>
          <a:xfrm>
            <a:off x="311699" y="1152475"/>
            <a:ext cx="8520602" cy="3416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31" name="Slide Number"/>
          <p:cNvSpPr txBox="1"/>
          <p:nvPr>
            <p:ph type="sldNum" sz="quarter" idx="2"/>
          </p:nvPr>
        </p:nvSpPr>
        <p:spPr>
          <a:xfrm>
            <a:off x="8472458" y="4669900"/>
            <a:ext cx="393318" cy="380234"/>
          </a:xfrm>
          <a:prstGeom prst="rect">
            <a:avLst/>
          </a:prstGeom>
        </p:spPr>
        <p:txBody>
          <a:bodyPr lIns="91424" tIns="91424" rIns="91424" bIns="91424"/>
          <a:lstStyle>
            <a:lvl1pPr algn="l">
              <a:defRPr sz="1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p:spTree>
      <p:nvGrpSpPr>
        <p:cNvPr id="1" name=""/>
        <p:cNvGrpSpPr/>
        <p:nvPr/>
      </p:nvGrpSpPr>
      <p:grpSpPr>
        <a:xfrm>
          <a:off x="0" y="0"/>
          <a:ext cx="0" cy="0"/>
          <a:chOff x="0" y="0"/>
          <a:chExt cx="0" cy="0"/>
        </a:xfrm>
      </p:grpSpPr>
      <p:sp>
        <p:nvSpPr>
          <p:cNvPr id="338" name="Title Text"/>
          <p:cNvSpPr txBox="1"/>
          <p:nvPr>
            <p:ph type="title"/>
          </p:nvPr>
        </p:nvSpPr>
        <p:spPr>
          <a:xfrm>
            <a:off x="311708" y="744574"/>
            <a:ext cx="8520601" cy="2052601"/>
          </a:xfrm>
          <a:prstGeom prst="rect">
            <a:avLst/>
          </a:prstGeom>
        </p:spPr>
        <p:txBody>
          <a:bodyPr anchor="b"/>
          <a:lstStyle>
            <a:lvl1pPr algn="ctr">
              <a:defRPr sz="5200"/>
            </a:lvl1pPr>
          </a:lstStyle>
          <a:p>
            <a:pPr/>
            <a:r>
              <a:t>Title Text</a:t>
            </a:r>
          </a:p>
        </p:txBody>
      </p:sp>
      <p:sp>
        <p:nvSpPr>
          <p:cNvPr id="339" name="Body Level One…"/>
          <p:cNvSpPr txBox="1"/>
          <p:nvPr>
            <p:ph type="body" sz="quarter" idx="1"/>
          </p:nvPr>
        </p:nvSpPr>
        <p:spPr>
          <a:xfrm>
            <a:off x="311699" y="2834125"/>
            <a:ext cx="8520602" cy="792601"/>
          </a:xfrm>
          <a:prstGeom prst="rect">
            <a:avLst/>
          </a:prstGeom>
        </p:spPr>
        <p:txBody>
          <a:bodyPr/>
          <a:lstStyle>
            <a:lvl1pPr marL="330200" indent="-203200" algn="ctr">
              <a:buClrTx/>
              <a:buSzTx/>
              <a:buFontTx/>
              <a:buNone/>
              <a:defRPr sz="2800"/>
            </a:lvl1pPr>
            <a:lvl2pPr marL="330200" indent="279400" algn="ctr">
              <a:buClrTx/>
              <a:buSzTx/>
              <a:buFontTx/>
              <a:buNone/>
              <a:defRPr sz="2800"/>
            </a:lvl2pPr>
            <a:lvl3pPr marL="330200" indent="736600" algn="ctr">
              <a:buClrTx/>
              <a:buSzTx/>
              <a:buFontTx/>
              <a:buNone/>
              <a:defRPr sz="2800"/>
            </a:lvl3pPr>
            <a:lvl4pPr marL="330200" indent="1193800" algn="ctr">
              <a:buClrTx/>
              <a:buSzTx/>
              <a:buFontTx/>
              <a:buNone/>
              <a:defRPr sz="2800"/>
            </a:lvl4pPr>
            <a:lvl5pPr marL="330200" indent="1651000" algn="ctr">
              <a:buClrTx/>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340" name="Slide Number"/>
          <p:cNvSpPr txBox="1"/>
          <p:nvPr>
            <p:ph type="sldNum" sz="quarter" idx="2"/>
          </p:nvPr>
        </p:nvSpPr>
        <p:spPr>
          <a:xfrm>
            <a:off x="8472458" y="4669900"/>
            <a:ext cx="393318" cy="380234"/>
          </a:xfrm>
          <a:prstGeom prst="rect">
            <a:avLst/>
          </a:prstGeom>
        </p:spPr>
        <p:txBody>
          <a:bodyPr lIns="91424" tIns="91424" rIns="91424" bIns="91424"/>
          <a:lstStyle>
            <a:lvl1pPr algn="l">
              <a:defRPr sz="1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BODY_4">
    <p:spTree>
      <p:nvGrpSpPr>
        <p:cNvPr id="1" name=""/>
        <p:cNvGrpSpPr/>
        <p:nvPr/>
      </p:nvGrpSpPr>
      <p:grpSpPr>
        <a:xfrm>
          <a:off x="0" y="0"/>
          <a:ext cx="0" cy="0"/>
          <a:chOff x="0" y="0"/>
          <a:chExt cx="0" cy="0"/>
        </a:xfrm>
      </p:grpSpPr>
      <p:sp>
        <p:nvSpPr>
          <p:cNvPr id="347" name="Title Text"/>
          <p:cNvSpPr txBox="1"/>
          <p:nvPr>
            <p:ph type="title"/>
          </p:nvPr>
        </p:nvSpPr>
        <p:spPr>
          <a:xfrm>
            <a:off x="311699" y="445025"/>
            <a:ext cx="8520602" cy="572701"/>
          </a:xfrm>
          <a:prstGeom prst="rect">
            <a:avLst/>
          </a:prstGeom>
        </p:spPr>
        <p:txBody>
          <a:bodyPr/>
          <a:lstStyle/>
          <a:p>
            <a:pPr/>
            <a:r>
              <a:t>Title Text</a:t>
            </a:r>
          </a:p>
        </p:txBody>
      </p:sp>
      <p:sp>
        <p:nvSpPr>
          <p:cNvPr id="348" name="Body Level One…"/>
          <p:cNvSpPr txBox="1"/>
          <p:nvPr>
            <p:ph type="body" idx="1"/>
          </p:nvPr>
        </p:nvSpPr>
        <p:spPr>
          <a:xfrm>
            <a:off x="311699" y="1152475"/>
            <a:ext cx="8520602" cy="34164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49" name="Slide Number"/>
          <p:cNvSpPr txBox="1"/>
          <p:nvPr>
            <p:ph type="sldNum" sz="quarter" idx="2"/>
          </p:nvPr>
        </p:nvSpPr>
        <p:spPr>
          <a:xfrm>
            <a:off x="8472458" y="4669900"/>
            <a:ext cx="393318" cy="380234"/>
          </a:xfrm>
          <a:prstGeom prst="rect">
            <a:avLst/>
          </a:prstGeom>
        </p:spPr>
        <p:txBody>
          <a:bodyPr lIns="91424" tIns="91424" rIns="91424" bIns="91424"/>
          <a:lstStyle>
            <a:lvl1pPr algn="l">
              <a:defRPr sz="14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BODY_2_1_1_1_2">
    <p:spTree>
      <p:nvGrpSpPr>
        <p:cNvPr id="1" name=""/>
        <p:cNvGrpSpPr/>
        <p:nvPr/>
      </p:nvGrpSpPr>
      <p:grpSpPr>
        <a:xfrm>
          <a:off x="0" y="0"/>
          <a:ext cx="0" cy="0"/>
          <a:chOff x="0" y="0"/>
          <a:chExt cx="0" cy="0"/>
        </a:xfrm>
      </p:grpSpPr>
      <p:sp>
        <p:nvSpPr>
          <p:cNvPr id="356" name="Title Text"/>
          <p:cNvSpPr txBox="1"/>
          <p:nvPr>
            <p:ph type="title"/>
          </p:nvPr>
        </p:nvSpPr>
        <p:spPr>
          <a:xfrm>
            <a:off x="507449" y="331399"/>
            <a:ext cx="8129101" cy="796201"/>
          </a:xfrm>
          <a:prstGeom prst="rect">
            <a:avLst/>
          </a:prstGeom>
        </p:spPr>
        <p:txBody>
          <a:bodyPr lIns="0" tIns="0" rIns="0" bIns="0" anchor="ctr"/>
          <a:lstStyle/>
          <a:p>
            <a:pPr/>
            <a:r>
              <a:t>Title Text</a:t>
            </a:r>
          </a:p>
        </p:txBody>
      </p:sp>
      <p:sp>
        <p:nvSpPr>
          <p:cNvPr id="357" name="Body Level One…"/>
          <p:cNvSpPr txBox="1"/>
          <p:nvPr>
            <p:ph type="body" sz="half" idx="1"/>
          </p:nvPr>
        </p:nvSpPr>
        <p:spPr>
          <a:xfrm>
            <a:off x="507455" y="1519300"/>
            <a:ext cx="4782301" cy="3090601"/>
          </a:xfrm>
          <a:prstGeom prst="rect">
            <a:avLst/>
          </a:prstGeom>
        </p:spPr>
        <p:txBody>
          <a:bodyPr lIns="0" tIns="0" rIns="0" bIns="0"/>
          <a:lstStyle/>
          <a:p>
            <a:pPr/>
            <a:r>
              <a:t>Body Level One</a:t>
            </a:r>
          </a:p>
          <a:p>
            <a:pPr lvl="1"/>
            <a:r>
              <a:t>Body Level Two</a:t>
            </a:r>
          </a:p>
          <a:p>
            <a:pPr lvl="2"/>
            <a:r>
              <a:t>Body Level Three</a:t>
            </a:r>
          </a:p>
          <a:p>
            <a:pPr lvl="3"/>
            <a:r>
              <a:t>Body Level Four</a:t>
            </a:r>
          </a:p>
          <a:p>
            <a:pPr lvl="4"/>
            <a:r>
              <a:t>Body Level Five</a:t>
            </a:r>
          </a:p>
        </p:txBody>
      </p:sp>
      <p:sp>
        <p:nvSpPr>
          <p:cNvPr id="358" name="Google Shape;246;p25"/>
          <p:cNvSpPr/>
          <p:nvPr>
            <p:ph type="pic" sz="half" idx="21"/>
          </p:nvPr>
        </p:nvSpPr>
        <p:spPr>
          <a:xfrm>
            <a:off x="5545949" y="1519299"/>
            <a:ext cx="3090601" cy="3090602"/>
          </a:xfrm>
          <a:prstGeom prst="rect">
            <a:avLst/>
          </a:prstGeom>
        </p:spPr>
        <p:txBody>
          <a:bodyPr lIns="91439" tIns="45719" rIns="91439" bIns="45719">
            <a:noAutofit/>
          </a:bodyPr>
          <a:lstStyle/>
          <a:p>
            <a:pPr/>
          </a:p>
        </p:txBody>
      </p:sp>
      <p:sp>
        <p:nvSpPr>
          <p:cNvPr id="35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BODY_5">
    <p:spTree>
      <p:nvGrpSpPr>
        <p:cNvPr id="1" name=""/>
        <p:cNvGrpSpPr/>
        <p:nvPr/>
      </p:nvGrpSpPr>
      <p:grpSpPr>
        <a:xfrm>
          <a:off x="0" y="0"/>
          <a:ext cx="0" cy="0"/>
          <a:chOff x="0" y="0"/>
          <a:chExt cx="0" cy="0"/>
        </a:xfrm>
      </p:grpSpPr>
      <p:sp>
        <p:nvSpPr>
          <p:cNvPr id="36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 Id="rId25" Type="http://schemas.openxmlformats.org/officeDocument/2006/relationships/slideLayout" Target="../slideLayouts/slideLayout23.xml"/><Relationship Id="rId26" Type="http://schemas.openxmlformats.org/officeDocument/2006/relationships/slideLayout" Target="../slideLayouts/slideLayout24.xml"/><Relationship Id="rId27"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311699" y="228550"/>
            <a:ext cx="8520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3" name="Body Level One…"/>
          <p:cNvSpPr txBox="1"/>
          <p:nvPr>
            <p:ph type="body" idx="1"/>
          </p:nvPr>
        </p:nvSpPr>
        <p:spPr>
          <a:xfrm>
            <a:off x="311699" y="863550"/>
            <a:ext cx="8520602" cy="38574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grpSp>
        <p:nvGrpSpPr>
          <p:cNvPr id="6" name="Google Shape;35;p5"/>
          <p:cNvGrpSpPr/>
          <p:nvPr/>
        </p:nvGrpSpPr>
        <p:grpSpPr>
          <a:xfrm>
            <a:off x="-1" y="99"/>
            <a:ext cx="194912" cy="5143501"/>
            <a:chOff x="0" y="49"/>
            <a:chExt cx="194910" cy="5143500"/>
          </a:xfrm>
        </p:grpSpPr>
        <p:sp>
          <p:nvSpPr>
            <p:cNvPr id="4" name="Google Shape;36;p5"/>
            <p:cNvSpPr/>
            <p:nvPr/>
          </p:nvSpPr>
          <p:spPr>
            <a:xfrm>
              <a:off x="-1" y="49"/>
              <a:ext cx="114901" cy="5143501"/>
            </a:xfrm>
            <a:prstGeom prst="rect">
              <a:avLst/>
            </a:prstGeom>
            <a:solidFill>
              <a:schemeClr val="accent2"/>
            </a:solidFill>
            <a:ln w="12700" cap="flat">
              <a:noFill/>
              <a:miter lim="400000"/>
            </a:ln>
            <a:effectLst/>
          </p:spPr>
          <p:txBody>
            <a:bodyPr wrap="square" lIns="0" tIns="0" rIns="0" bIns="0" numCol="1" anchor="ctr">
              <a:noAutofit/>
            </a:bodyPr>
            <a:lstStyle/>
            <a:p>
              <a:pPr algn="ctr"/>
            </a:p>
          </p:txBody>
        </p:sp>
        <p:sp>
          <p:nvSpPr>
            <p:cNvPr id="5" name="Google Shape;37;p5"/>
            <p:cNvSpPr/>
            <p:nvPr/>
          </p:nvSpPr>
          <p:spPr>
            <a:xfrm>
              <a:off x="114811" y="49"/>
              <a:ext cx="80100" cy="5143501"/>
            </a:xfrm>
            <a:prstGeom prst="rect">
              <a:avLst/>
            </a:prstGeom>
            <a:solidFill>
              <a:schemeClr val="accent3"/>
            </a:solidFill>
            <a:ln w="12700" cap="flat">
              <a:noFill/>
              <a:miter lim="400000"/>
            </a:ln>
            <a:effectLst/>
          </p:spPr>
          <p:txBody>
            <a:bodyPr wrap="square" lIns="0" tIns="0" rIns="0" bIns="0" numCol="1" anchor="ctr">
              <a:noAutofit/>
            </a:bodyPr>
            <a:lstStyle/>
            <a:p>
              <a:pPr algn="ctr"/>
            </a:p>
          </p:txBody>
        </p:sp>
      </p:grpSp>
      <p:sp>
        <p:nvSpPr>
          <p:cNvPr id="7" name="Google Shape;38;p5"/>
          <p:cNvSpPr/>
          <p:nvPr/>
        </p:nvSpPr>
        <p:spPr>
          <a:xfrm>
            <a:off x="5712000" y="228549"/>
            <a:ext cx="3432000" cy="18002"/>
          </a:xfrm>
          <a:prstGeom prst="line">
            <a:avLst/>
          </a:prstGeom>
          <a:ln w="19050">
            <a:solidFill>
              <a:schemeClr val="accent3"/>
            </a:solidFill>
          </a:ln>
        </p:spPr>
        <p:txBody>
          <a:bodyPr lIns="0" tIns="0" rIns="0" bIns="0"/>
          <a:lstStyle/>
          <a:p>
            <a:pPr/>
          </a:p>
        </p:txBody>
      </p:sp>
      <p:grpSp>
        <p:nvGrpSpPr>
          <p:cNvPr id="10" name="Google Shape;39;p5"/>
          <p:cNvGrpSpPr/>
          <p:nvPr/>
        </p:nvGrpSpPr>
        <p:grpSpPr>
          <a:xfrm>
            <a:off x="6387424" y="4972625"/>
            <a:ext cx="2608374" cy="127001"/>
            <a:chOff x="0" y="0"/>
            <a:chExt cx="2608373" cy="127000"/>
          </a:xfrm>
        </p:grpSpPr>
        <p:pic>
          <p:nvPicPr>
            <p:cNvPr id="8" name="Bodine_Logo_Grey_Landscape.pngGoogle Shape;40;p5" descr="Bodine_Logo_Grey_Landscape.pngGoogle Shape;40;p5"/>
            <p:cNvPicPr>
              <a:picLocks noChangeAspect="1"/>
            </p:cNvPicPr>
            <p:nvPr/>
          </p:nvPicPr>
          <p:blipFill>
            <a:blip r:embed="rId2">
              <a:extLst/>
            </a:blip>
            <a:stretch>
              <a:fillRect/>
            </a:stretch>
          </p:blipFill>
          <p:spPr>
            <a:xfrm>
              <a:off x="0" y="3399"/>
              <a:ext cx="628373" cy="117526"/>
            </a:xfrm>
            <a:prstGeom prst="rect">
              <a:avLst/>
            </a:prstGeom>
            <a:ln w="12700" cap="flat">
              <a:noFill/>
              <a:miter lim="400000"/>
            </a:ln>
            <a:effectLst/>
          </p:spPr>
        </p:pic>
        <p:sp>
          <p:nvSpPr>
            <p:cNvPr id="9" name="Google Shape;41;p5"/>
            <p:cNvSpPr txBox="1"/>
            <p:nvPr/>
          </p:nvSpPr>
          <p:spPr>
            <a:xfrm>
              <a:off x="693473" y="0"/>
              <a:ext cx="1914901" cy="127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lgn="r">
                <a:lnSpc>
                  <a:spcPct val="140000"/>
                </a:lnSpc>
                <a:defRPr sz="700">
                  <a:solidFill>
                    <a:srgbClr val="A7A9AC"/>
                  </a:solidFill>
                  <a:latin typeface="Proxima Nova"/>
                  <a:ea typeface="Proxima Nova"/>
                  <a:cs typeface="Proxima Nova"/>
                  <a:sym typeface="Proxima Nova"/>
                </a:defRPr>
              </a:lvl1pPr>
            </a:lstStyle>
            <a:p>
              <a:pPr/>
              <a:r>
                <a:t>WE POWER EXPERIENCE IN THE AGE OF AI</a:t>
              </a:r>
            </a:p>
          </p:txBody>
        </p:sp>
      </p:grpSp>
      <p:sp>
        <p:nvSpPr>
          <p:cNvPr id="11" name="Slide Number"/>
          <p:cNvSpPr txBox="1"/>
          <p:nvPr>
            <p:ph type="sldNum" sz="quarter" idx="2"/>
          </p:nvPr>
        </p:nvSpPr>
        <p:spPr>
          <a:xfrm>
            <a:off x="4419600" y="4627562"/>
            <a:ext cx="2133600" cy="2794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2600" u="none">
          <a:solidFill>
            <a:srgbClr val="000000"/>
          </a:solidFill>
          <a:uFillTx/>
          <a:latin typeface="Georgia"/>
          <a:ea typeface="Georgia"/>
          <a:cs typeface="Georgia"/>
          <a:sym typeface="Georgia"/>
        </a:defRPr>
      </a:lvl1pPr>
      <a:lvl2pPr marL="0" marR="0" indent="0" algn="l" defTabSz="914400" rtl="0" latinLnBrk="0">
        <a:lnSpc>
          <a:spcPct val="100000"/>
        </a:lnSpc>
        <a:spcBef>
          <a:spcPts val="0"/>
        </a:spcBef>
        <a:spcAft>
          <a:spcPts val="0"/>
        </a:spcAft>
        <a:buClrTx/>
        <a:buSzTx/>
        <a:buFontTx/>
        <a:buNone/>
        <a:tabLst/>
        <a:defRPr b="0" baseline="0" cap="none" i="0" spc="0" strike="noStrike" sz="2600" u="none">
          <a:solidFill>
            <a:srgbClr val="000000"/>
          </a:solidFill>
          <a:uFillTx/>
          <a:latin typeface="Georgia"/>
          <a:ea typeface="Georgia"/>
          <a:cs typeface="Georgia"/>
          <a:sym typeface="Georgia"/>
        </a:defRPr>
      </a:lvl2pPr>
      <a:lvl3pPr marL="0" marR="0" indent="0" algn="l" defTabSz="914400" rtl="0" latinLnBrk="0">
        <a:lnSpc>
          <a:spcPct val="100000"/>
        </a:lnSpc>
        <a:spcBef>
          <a:spcPts val="0"/>
        </a:spcBef>
        <a:spcAft>
          <a:spcPts val="0"/>
        </a:spcAft>
        <a:buClrTx/>
        <a:buSzTx/>
        <a:buFontTx/>
        <a:buNone/>
        <a:tabLst/>
        <a:defRPr b="0" baseline="0" cap="none" i="0" spc="0" strike="noStrike" sz="2600" u="none">
          <a:solidFill>
            <a:srgbClr val="000000"/>
          </a:solidFill>
          <a:uFillTx/>
          <a:latin typeface="Georgia"/>
          <a:ea typeface="Georgia"/>
          <a:cs typeface="Georgia"/>
          <a:sym typeface="Georgia"/>
        </a:defRPr>
      </a:lvl3pPr>
      <a:lvl4pPr marL="0" marR="0" indent="0" algn="l" defTabSz="914400" rtl="0" latinLnBrk="0">
        <a:lnSpc>
          <a:spcPct val="100000"/>
        </a:lnSpc>
        <a:spcBef>
          <a:spcPts val="0"/>
        </a:spcBef>
        <a:spcAft>
          <a:spcPts val="0"/>
        </a:spcAft>
        <a:buClrTx/>
        <a:buSzTx/>
        <a:buFontTx/>
        <a:buNone/>
        <a:tabLst/>
        <a:defRPr b="0" baseline="0" cap="none" i="0" spc="0" strike="noStrike" sz="2600" u="none">
          <a:solidFill>
            <a:srgbClr val="000000"/>
          </a:solidFill>
          <a:uFillTx/>
          <a:latin typeface="Georgia"/>
          <a:ea typeface="Georgia"/>
          <a:cs typeface="Georgia"/>
          <a:sym typeface="Georgia"/>
        </a:defRPr>
      </a:lvl4pPr>
      <a:lvl5pPr marL="0" marR="0" indent="0" algn="l" defTabSz="914400" rtl="0" latinLnBrk="0">
        <a:lnSpc>
          <a:spcPct val="100000"/>
        </a:lnSpc>
        <a:spcBef>
          <a:spcPts val="0"/>
        </a:spcBef>
        <a:spcAft>
          <a:spcPts val="0"/>
        </a:spcAft>
        <a:buClrTx/>
        <a:buSzTx/>
        <a:buFontTx/>
        <a:buNone/>
        <a:tabLst/>
        <a:defRPr b="0" baseline="0" cap="none" i="0" spc="0" strike="noStrike" sz="2600" u="none">
          <a:solidFill>
            <a:srgbClr val="000000"/>
          </a:solidFill>
          <a:uFillTx/>
          <a:latin typeface="Georgia"/>
          <a:ea typeface="Georgia"/>
          <a:cs typeface="Georgia"/>
          <a:sym typeface="Georgia"/>
        </a:defRPr>
      </a:lvl5pPr>
      <a:lvl6pPr marL="0" marR="0" indent="0" algn="l" defTabSz="914400" rtl="0" latinLnBrk="0">
        <a:lnSpc>
          <a:spcPct val="100000"/>
        </a:lnSpc>
        <a:spcBef>
          <a:spcPts val="0"/>
        </a:spcBef>
        <a:spcAft>
          <a:spcPts val="0"/>
        </a:spcAft>
        <a:buClrTx/>
        <a:buSzTx/>
        <a:buFontTx/>
        <a:buNone/>
        <a:tabLst/>
        <a:defRPr b="0" baseline="0" cap="none" i="0" spc="0" strike="noStrike" sz="2600" u="none">
          <a:solidFill>
            <a:srgbClr val="000000"/>
          </a:solidFill>
          <a:uFillTx/>
          <a:latin typeface="Georgia"/>
          <a:ea typeface="Georgia"/>
          <a:cs typeface="Georgia"/>
          <a:sym typeface="Georgia"/>
        </a:defRPr>
      </a:lvl6pPr>
      <a:lvl7pPr marL="0" marR="0" indent="0" algn="l" defTabSz="914400" rtl="0" latinLnBrk="0">
        <a:lnSpc>
          <a:spcPct val="100000"/>
        </a:lnSpc>
        <a:spcBef>
          <a:spcPts val="0"/>
        </a:spcBef>
        <a:spcAft>
          <a:spcPts val="0"/>
        </a:spcAft>
        <a:buClrTx/>
        <a:buSzTx/>
        <a:buFontTx/>
        <a:buNone/>
        <a:tabLst/>
        <a:defRPr b="0" baseline="0" cap="none" i="0" spc="0" strike="noStrike" sz="2600" u="none">
          <a:solidFill>
            <a:srgbClr val="000000"/>
          </a:solidFill>
          <a:uFillTx/>
          <a:latin typeface="Georgia"/>
          <a:ea typeface="Georgia"/>
          <a:cs typeface="Georgia"/>
          <a:sym typeface="Georgia"/>
        </a:defRPr>
      </a:lvl7pPr>
      <a:lvl8pPr marL="0" marR="0" indent="0" algn="l" defTabSz="914400" rtl="0" latinLnBrk="0">
        <a:lnSpc>
          <a:spcPct val="100000"/>
        </a:lnSpc>
        <a:spcBef>
          <a:spcPts val="0"/>
        </a:spcBef>
        <a:spcAft>
          <a:spcPts val="0"/>
        </a:spcAft>
        <a:buClrTx/>
        <a:buSzTx/>
        <a:buFontTx/>
        <a:buNone/>
        <a:tabLst/>
        <a:defRPr b="0" baseline="0" cap="none" i="0" spc="0" strike="noStrike" sz="2600" u="none">
          <a:solidFill>
            <a:srgbClr val="000000"/>
          </a:solidFill>
          <a:uFillTx/>
          <a:latin typeface="Georgia"/>
          <a:ea typeface="Georgia"/>
          <a:cs typeface="Georgia"/>
          <a:sym typeface="Georgia"/>
        </a:defRPr>
      </a:lvl8pPr>
      <a:lvl9pPr marL="0" marR="0" indent="0" algn="l" defTabSz="914400" rtl="0" latinLnBrk="0">
        <a:lnSpc>
          <a:spcPct val="100000"/>
        </a:lnSpc>
        <a:spcBef>
          <a:spcPts val="0"/>
        </a:spcBef>
        <a:spcAft>
          <a:spcPts val="0"/>
        </a:spcAft>
        <a:buClrTx/>
        <a:buSzTx/>
        <a:buFontTx/>
        <a:buNone/>
        <a:tabLst/>
        <a:defRPr b="0" baseline="0" cap="none" i="0" spc="0" strike="noStrike" sz="2600" u="none">
          <a:solidFill>
            <a:srgbClr val="000000"/>
          </a:solidFill>
          <a:uFillTx/>
          <a:latin typeface="Georgia"/>
          <a:ea typeface="Georgia"/>
          <a:cs typeface="Georgia"/>
          <a:sym typeface="Georgia"/>
        </a:defRPr>
      </a:lvl9pPr>
    </p:titleStyle>
    <p:bodyStyle>
      <a:lvl1pPr marL="457200" marR="0" indent="-330200" algn="l" defTabSz="914400" rtl="0" latinLnBrk="0">
        <a:lnSpc>
          <a:spcPct val="100000"/>
        </a:lnSpc>
        <a:spcBef>
          <a:spcPts val="0"/>
        </a:spcBef>
        <a:spcAft>
          <a:spcPts val="0"/>
        </a:spcAft>
        <a:buClr>
          <a:srgbClr val="1A1A1A"/>
        </a:buClr>
        <a:buSzPts val="1600"/>
        <a:buFont typeface="Proxima Nova"/>
        <a:buChar char="●"/>
        <a:tabLst/>
        <a:defRPr b="0" baseline="0" cap="none" i="0" spc="0" strike="noStrike" sz="1600" u="none">
          <a:solidFill>
            <a:srgbClr val="1A1A1A"/>
          </a:solidFill>
          <a:uFillTx/>
          <a:latin typeface="Proxima Nova"/>
          <a:ea typeface="Proxima Nova"/>
          <a:cs typeface="Proxima Nova"/>
          <a:sym typeface="Proxima Nova"/>
        </a:defRPr>
      </a:lvl1pPr>
      <a:lvl2pPr marL="1016000" marR="0" indent="-406400" algn="l" defTabSz="914400" rtl="0" latinLnBrk="0">
        <a:lnSpc>
          <a:spcPct val="100000"/>
        </a:lnSpc>
        <a:spcBef>
          <a:spcPts val="0"/>
        </a:spcBef>
        <a:spcAft>
          <a:spcPts val="0"/>
        </a:spcAft>
        <a:buClr>
          <a:srgbClr val="1A1A1A"/>
        </a:buClr>
        <a:buSzPts val="1600"/>
        <a:buFont typeface="Proxima Nova"/>
        <a:buChar char="○"/>
        <a:tabLst/>
        <a:defRPr b="0" baseline="0" cap="none" i="0" spc="0" strike="noStrike" sz="1600" u="none">
          <a:solidFill>
            <a:srgbClr val="1A1A1A"/>
          </a:solidFill>
          <a:uFillTx/>
          <a:latin typeface="Proxima Nova"/>
          <a:ea typeface="Proxima Nova"/>
          <a:cs typeface="Proxima Nova"/>
          <a:sym typeface="Proxima Nova"/>
        </a:defRPr>
      </a:lvl2pPr>
      <a:lvl3pPr marL="1473200" marR="0" indent="-406400" algn="l" defTabSz="914400" rtl="0" latinLnBrk="0">
        <a:lnSpc>
          <a:spcPct val="100000"/>
        </a:lnSpc>
        <a:spcBef>
          <a:spcPts val="0"/>
        </a:spcBef>
        <a:spcAft>
          <a:spcPts val="0"/>
        </a:spcAft>
        <a:buClr>
          <a:srgbClr val="1A1A1A"/>
        </a:buClr>
        <a:buSzPts val="1600"/>
        <a:buFont typeface="Proxima Nova"/>
        <a:buChar char="■"/>
        <a:tabLst/>
        <a:defRPr b="0" baseline="0" cap="none" i="0" spc="0" strike="noStrike" sz="1600" u="none">
          <a:solidFill>
            <a:srgbClr val="1A1A1A"/>
          </a:solidFill>
          <a:uFillTx/>
          <a:latin typeface="Proxima Nova"/>
          <a:ea typeface="Proxima Nova"/>
          <a:cs typeface="Proxima Nova"/>
          <a:sym typeface="Proxima Nova"/>
        </a:defRPr>
      </a:lvl3pPr>
      <a:lvl4pPr marL="1930400" marR="0" indent="-406400" algn="l" defTabSz="914400" rtl="0" latinLnBrk="0">
        <a:lnSpc>
          <a:spcPct val="100000"/>
        </a:lnSpc>
        <a:spcBef>
          <a:spcPts val="0"/>
        </a:spcBef>
        <a:spcAft>
          <a:spcPts val="0"/>
        </a:spcAft>
        <a:buClr>
          <a:srgbClr val="1A1A1A"/>
        </a:buClr>
        <a:buSzPts val="1600"/>
        <a:buFont typeface="Proxima Nova"/>
        <a:buChar char="●"/>
        <a:tabLst/>
        <a:defRPr b="0" baseline="0" cap="none" i="0" spc="0" strike="noStrike" sz="1600" u="none">
          <a:solidFill>
            <a:srgbClr val="1A1A1A"/>
          </a:solidFill>
          <a:uFillTx/>
          <a:latin typeface="Proxima Nova"/>
          <a:ea typeface="Proxima Nova"/>
          <a:cs typeface="Proxima Nova"/>
          <a:sym typeface="Proxima Nova"/>
        </a:defRPr>
      </a:lvl4pPr>
      <a:lvl5pPr marL="2387600" marR="0" indent="-406400" algn="l" defTabSz="914400" rtl="0" latinLnBrk="0">
        <a:lnSpc>
          <a:spcPct val="100000"/>
        </a:lnSpc>
        <a:spcBef>
          <a:spcPts val="0"/>
        </a:spcBef>
        <a:spcAft>
          <a:spcPts val="0"/>
        </a:spcAft>
        <a:buClr>
          <a:srgbClr val="1A1A1A"/>
        </a:buClr>
        <a:buSzPts val="1600"/>
        <a:buFont typeface="Proxima Nova"/>
        <a:buChar char="○"/>
        <a:tabLst/>
        <a:defRPr b="0" baseline="0" cap="none" i="0" spc="0" strike="noStrike" sz="1600" u="none">
          <a:solidFill>
            <a:srgbClr val="1A1A1A"/>
          </a:solidFill>
          <a:uFillTx/>
          <a:latin typeface="Proxima Nova"/>
          <a:ea typeface="Proxima Nova"/>
          <a:cs typeface="Proxima Nova"/>
          <a:sym typeface="Proxima Nova"/>
        </a:defRPr>
      </a:lvl5pPr>
      <a:lvl6pPr marL="2844800" marR="0" indent="-406400" algn="l" defTabSz="914400" rtl="0" latinLnBrk="0">
        <a:lnSpc>
          <a:spcPct val="100000"/>
        </a:lnSpc>
        <a:spcBef>
          <a:spcPts val="0"/>
        </a:spcBef>
        <a:spcAft>
          <a:spcPts val="0"/>
        </a:spcAft>
        <a:buClr>
          <a:srgbClr val="1A1A1A"/>
        </a:buClr>
        <a:buSzPts val="1600"/>
        <a:buFont typeface="Proxima Nova"/>
        <a:buChar char="■"/>
        <a:tabLst/>
        <a:defRPr b="0" baseline="0" cap="none" i="0" spc="0" strike="noStrike" sz="1600" u="none">
          <a:solidFill>
            <a:srgbClr val="1A1A1A"/>
          </a:solidFill>
          <a:uFillTx/>
          <a:latin typeface="Proxima Nova"/>
          <a:ea typeface="Proxima Nova"/>
          <a:cs typeface="Proxima Nova"/>
          <a:sym typeface="Proxima Nova"/>
        </a:defRPr>
      </a:lvl6pPr>
      <a:lvl7pPr marL="3302000" marR="0" indent="-406400" algn="l" defTabSz="914400" rtl="0" latinLnBrk="0">
        <a:lnSpc>
          <a:spcPct val="100000"/>
        </a:lnSpc>
        <a:spcBef>
          <a:spcPts val="0"/>
        </a:spcBef>
        <a:spcAft>
          <a:spcPts val="0"/>
        </a:spcAft>
        <a:buClr>
          <a:srgbClr val="1A1A1A"/>
        </a:buClr>
        <a:buSzPts val="1600"/>
        <a:buFont typeface="Proxima Nova"/>
        <a:buChar char="●"/>
        <a:tabLst/>
        <a:defRPr b="0" baseline="0" cap="none" i="0" spc="0" strike="noStrike" sz="1600" u="none">
          <a:solidFill>
            <a:srgbClr val="1A1A1A"/>
          </a:solidFill>
          <a:uFillTx/>
          <a:latin typeface="Proxima Nova"/>
          <a:ea typeface="Proxima Nova"/>
          <a:cs typeface="Proxima Nova"/>
          <a:sym typeface="Proxima Nova"/>
        </a:defRPr>
      </a:lvl7pPr>
      <a:lvl8pPr marL="3759200" marR="0" indent="-406400" algn="l" defTabSz="914400" rtl="0" latinLnBrk="0">
        <a:lnSpc>
          <a:spcPct val="100000"/>
        </a:lnSpc>
        <a:spcBef>
          <a:spcPts val="0"/>
        </a:spcBef>
        <a:spcAft>
          <a:spcPts val="0"/>
        </a:spcAft>
        <a:buClr>
          <a:srgbClr val="1A1A1A"/>
        </a:buClr>
        <a:buSzPts val="1600"/>
        <a:buFont typeface="Proxima Nova"/>
        <a:buChar char="○"/>
        <a:tabLst/>
        <a:defRPr b="0" baseline="0" cap="none" i="0" spc="0" strike="noStrike" sz="1600" u="none">
          <a:solidFill>
            <a:srgbClr val="1A1A1A"/>
          </a:solidFill>
          <a:uFillTx/>
          <a:latin typeface="Proxima Nova"/>
          <a:ea typeface="Proxima Nova"/>
          <a:cs typeface="Proxima Nova"/>
          <a:sym typeface="Proxima Nova"/>
        </a:defRPr>
      </a:lvl8pPr>
      <a:lvl9pPr marL="4216400" marR="0" indent="-406400" algn="l" defTabSz="914400" rtl="0" latinLnBrk="0">
        <a:lnSpc>
          <a:spcPct val="100000"/>
        </a:lnSpc>
        <a:spcBef>
          <a:spcPts val="0"/>
        </a:spcBef>
        <a:spcAft>
          <a:spcPts val="0"/>
        </a:spcAft>
        <a:buClr>
          <a:srgbClr val="1A1A1A"/>
        </a:buClr>
        <a:buSzPts val="1600"/>
        <a:buFont typeface="Proxima Nova"/>
        <a:buChar char="■"/>
        <a:tabLst/>
        <a:defRPr b="0" baseline="0" cap="none" i="0" spc="0" strike="noStrike" sz="1600" u="none">
          <a:solidFill>
            <a:srgbClr val="1A1A1A"/>
          </a:solidFill>
          <a:uFillTx/>
          <a:latin typeface="Proxima Nova"/>
          <a:ea typeface="Proxima Nova"/>
          <a:cs typeface="Proxima Nova"/>
          <a:sym typeface="Proxima Nova"/>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mailto:beth@kerrybodine.com" TargetMode="External"/><Relationship Id="rId3" Type="http://schemas.openxmlformats.org/officeDocument/2006/relationships/hyperlink" Target="mailto:kerry@kerrybodine.com" TargetMode="External"/><Relationship Id="rId4" Type="http://schemas.openxmlformats.org/officeDocument/2006/relationships/hyperlink" Target="mailto:joseph@kerrybodine.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5" name="Google Shape;252;p27"/>
          <p:cNvSpPr txBox="1"/>
          <p:nvPr>
            <p:ph type="ctrTitle"/>
          </p:nvPr>
        </p:nvSpPr>
        <p:spPr>
          <a:xfrm>
            <a:off x="311699" y="1330949"/>
            <a:ext cx="4302902" cy="2232901"/>
          </a:xfrm>
          <a:prstGeom prst="rect">
            <a:avLst/>
          </a:prstGeom>
        </p:spPr>
        <p:txBody>
          <a:bodyPr/>
          <a:lstStyle/>
          <a:p>
            <a:pPr/>
            <a:r>
              <a:t>Journey Mapping Template</a:t>
            </a:r>
          </a:p>
        </p:txBody>
      </p:sp>
      <p:sp>
        <p:nvSpPr>
          <p:cNvPr id="376" name="Google Shape;253;p27"/>
          <p:cNvSpPr txBox="1"/>
          <p:nvPr>
            <p:ph type="subTitle" sz="quarter" idx="1"/>
          </p:nvPr>
        </p:nvSpPr>
        <p:spPr>
          <a:xfrm>
            <a:off x="311699" y="3751124"/>
            <a:ext cx="3731102" cy="792601"/>
          </a:xfrm>
          <a:prstGeom prst="rect">
            <a:avLst/>
          </a:prstGeom>
        </p:spPr>
        <p:txBody>
          <a:bodyPr/>
          <a:lstStyle/>
          <a:p>
            <a:pPr marL="0" indent="0" defTabSz="777240">
              <a:defRPr sz="1190"/>
            </a:pPr>
            <a:r>
              <a:t>HUMAN INSIGHTS FOR LOVE &amp; PROFITS</a:t>
            </a:r>
          </a:p>
          <a:p>
            <a:pPr marL="0" indent="0" defTabSz="777240">
              <a:defRPr b="0" sz="1190"/>
            </a:pPr>
            <a:r>
              <a:t>CREATE CUSTOMER LOYALTY</a:t>
            </a:r>
          </a:p>
          <a:p>
            <a:pPr marL="0" indent="0" defTabSz="777240">
              <a:defRPr b="0" sz="1190"/>
            </a:pPr>
            <a:r>
              <a:t>DRIVE BUSINESS RESULTS</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8" name="Google Shape;258;p28"/>
          <p:cNvSpPr txBox="1"/>
          <p:nvPr>
            <p:ph type="title"/>
          </p:nvPr>
        </p:nvSpPr>
        <p:spPr>
          <a:xfrm>
            <a:off x="311699" y="228550"/>
            <a:ext cx="8520602" cy="1055059"/>
          </a:xfrm>
          <a:prstGeom prst="rect">
            <a:avLst/>
          </a:prstGeom>
        </p:spPr>
        <p:txBody>
          <a:bodyPr/>
          <a:lstStyle/>
          <a:p>
            <a:pPr defTabSz="182880">
              <a:defRPr sz="2560">
                <a:latin typeface="Proxima Nova"/>
                <a:ea typeface="Proxima Nova"/>
                <a:cs typeface="Proxima Nova"/>
                <a:sym typeface="Proxima Nova"/>
              </a:defRPr>
            </a:pPr>
            <a:r>
              <a:t>If you like this free template, you’ll love our Journey Mapping Master Class &amp; Toolkit</a:t>
            </a:r>
            <a:endParaRPr>
              <a:solidFill>
                <a:srgbClr val="000000"/>
              </a:solidFill>
              <a:latin typeface="Times Roman"/>
              <a:ea typeface="Times Roman"/>
              <a:cs typeface="Times Roman"/>
              <a:sym typeface="Times Roman"/>
            </a:endParaRPr>
          </a:p>
          <a:p>
            <a:pPr defTabSz="365760">
              <a:defRPr sz="2560">
                <a:latin typeface="Proxima Nova"/>
                <a:ea typeface="Proxima Nova"/>
                <a:cs typeface="Proxima Nova"/>
                <a:sym typeface="Proxima Nova"/>
              </a:defRPr>
            </a:pPr>
          </a:p>
          <a:p>
            <a:pPr defTabSz="365760">
              <a:defRPr sz="920"/>
            </a:pPr>
            <a:endParaRPr>
              <a:latin typeface="Proxima Nova"/>
              <a:ea typeface="Proxima Nova"/>
              <a:cs typeface="Proxima Nova"/>
              <a:sym typeface="Proxima Nova"/>
            </a:endParaRPr>
          </a:p>
        </p:txBody>
      </p:sp>
      <p:sp>
        <p:nvSpPr>
          <p:cNvPr id="379" name="Google Shape;259;p28"/>
          <p:cNvSpPr txBox="1"/>
          <p:nvPr/>
        </p:nvSpPr>
        <p:spPr>
          <a:xfrm>
            <a:off x="357424" y="1154174"/>
            <a:ext cx="8323551" cy="56638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nSpc>
                <a:spcPct val="120000"/>
              </a:lnSpc>
              <a:defRPr b="1">
                <a:solidFill>
                  <a:srgbClr val="FFFFFF"/>
                </a:solidFill>
                <a:latin typeface="Proxima Nova"/>
                <a:ea typeface="Proxima Nova"/>
                <a:cs typeface="Proxima Nova"/>
                <a:sym typeface="Proxima Nova"/>
              </a:defRPr>
            </a:lvl1pPr>
          </a:lstStyle>
          <a:p>
            <a:pPr/>
            <a:r>
              <a:t>Our master class &amp; toolkit is the only online solution to combine the expert instruction, proven step-by-step process, and ready-to-use tools you need to create effective maps.</a:t>
            </a:r>
          </a:p>
        </p:txBody>
      </p:sp>
      <p:grpSp>
        <p:nvGrpSpPr>
          <p:cNvPr id="382" name="Google Shape;260;p28"/>
          <p:cNvGrpSpPr/>
          <p:nvPr/>
        </p:nvGrpSpPr>
        <p:grpSpPr>
          <a:xfrm>
            <a:off x="388050" y="1938450"/>
            <a:ext cx="2287540" cy="650201"/>
            <a:chOff x="0" y="0"/>
            <a:chExt cx="2287539" cy="650199"/>
          </a:xfrm>
        </p:grpSpPr>
        <p:sp>
          <p:nvSpPr>
            <p:cNvPr id="380" name="Google Shape;261;p28"/>
            <p:cNvSpPr txBox="1"/>
            <p:nvPr/>
          </p:nvSpPr>
          <p:spPr>
            <a:xfrm>
              <a:off x="551088" y="-1"/>
              <a:ext cx="1736452" cy="650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defRPr b="1" sz="1800">
                  <a:solidFill>
                    <a:srgbClr val="FFFFFF"/>
                  </a:solidFill>
                  <a:latin typeface="Proxima Nova"/>
                  <a:ea typeface="Proxima Nova"/>
                  <a:cs typeface="Proxima Nova"/>
                  <a:sym typeface="Proxima Nova"/>
                </a:defRPr>
              </a:lvl1pPr>
            </a:lstStyle>
            <a:p>
              <a:pPr/>
              <a:r>
                <a:t>Leapfrog over inefficiencies</a:t>
              </a:r>
            </a:p>
          </p:txBody>
        </p:sp>
        <p:pic>
          <p:nvPicPr>
            <p:cNvPr id="381" name="Google Shape;262;p28" descr="Google Shape;262;p28"/>
            <p:cNvPicPr>
              <a:picLocks noChangeAspect="1"/>
            </p:cNvPicPr>
            <p:nvPr/>
          </p:nvPicPr>
          <p:blipFill>
            <a:blip r:embed="rId2">
              <a:extLst/>
            </a:blip>
            <a:stretch>
              <a:fillRect/>
            </a:stretch>
          </p:blipFill>
          <p:spPr>
            <a:xfrm>
              <a:off x="0" y="115941"/>
              <a:ext cx="418280" cy="418281"/>
            </a:xfrm>
            <a:prstGeom prst="rect">
              <a:avLst/>
            </a:prstGeom>
            <a:ln w="12700" cap="flat">
              <a:noFill/>
              <a:miter lim="400000"/>
            </a:ln>
            <a:effectLst/>
          </p:spPr>
        </p:pic>
      </p:grpSp>
      <p:grpSp>
        <p:nvGrpSpPr>
          <p:cNvPr id="385" name="Google Shape;263;p28"/>
          <p:cNvGrpSpPr/>
          <p:nvPr/>
        </p:nvGrpSpPr>
        <p:grpSpPr>
          <a:xfrm>
            <a:off x="3713129" y="1938450"/>
            <a:ext cx="1993541" cy="650201"/>
            <a:chOff x="0" y="0"/>
            <a:chExt cx="1993539" cy="650199"/>
          </a:xfrm>
        </p:grpSpPr>
        <p:sp>
          <p:nvSpPr>
            <p:cNvPr id="383" name="Google Shape;264;p28"/>
            <p:cNvSpPr txBox="1"/>
            <p:nvPr/>
          </p:nvSpPr>
          <p:spPr>
            <a:xfrm>
              <a:off x="551090" y="-1"/>
              <a:ext cx="1442450" cy="650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defRPr b="1" sz="1800">
                  <a:solidFill>
                    <a:srgbClr val="FFFFFF"/>
                  </a:solidFill>
                  <a:latin typeface="Proxima Nova"/>
                  <a:ea typeface="Proxima Nova"/>
                  <a:cs typeface="Proxima Nova"/>
                  <a:sym typeface="Proxima Nova"/>
                </a:defRPr>
              </a:lvl1pPr>
            </a:lstStyle>
            <a:p>
              <a:pPr/>
              <a:r>
                <a:t>Reduce Costs</a:t>
              </a:r>
            </a:p>
          </p:txBody>
        </p:sp>
        <p:pic>
          <p:nvPicPr>
            <p:cNvPr id="384" name="Google Shape;265;p28" descr="Google Shape;265;p28"/>
            <p:cNvPicPr>
              <a:picLocks noChangeAspect="1"/>
            </p:cNvPicPr>
            <p:nvPr/>
          </p:nvPicPr>
          <p:blipFill>
            <a:blip r:embed="rId2">
              <a:extLst/>
            </a:blip>
            <a:stretch>
              <a:fillRect/>
            </a:stretch>
          </p:blipFill>
          <p:spPr>
            <a:xfrm>
              <a:off x="0" y="115941"/>
              <a:ext cx="418280" cy="418281"/>
            </a:xfrm>
            <a:prstGeom prst="rect">
              <a:avLst/>
            </a:prstGeom>
            <a:ln w="12700" cap="flat">
              <a:noFill/>
              <a:miter lim="400000"/>
            </a:ln>
            <a:effectLst/>
          </p:spPr>
        </p:pic>
      </p:grpSp>
      <p:grpSp>
        <p:nvGrpSpPr>
          <p:cNvPr id="388" name="Google Shape;266;p28"/>
          <p:cNvGrpSpPr/>
          <p:nvPr/>
        </p:nvGrpSpPr>
        <p:grpSpPr>
          <a:xfrm>
            <a:off x="6774243" y="1938450"/>
            <a:ext cx="2287540" cy="650201"/>
            <a:chOff x="0" y="0"/>
            <a:chExt cx="2287539" cy="650199"/>
          </a:xfrm>
        </p:grpSpPr>
        <p:sp>
          <p:nvSpPr>
            <p:cNvPr id="386" name="Google Shape;267;p28"/>
            <p:cNvSpPr txBox="1"/>
            <p:nvPr/>
          </p:nvSpPr>
          <p:spPr>
            <a:xfrm>
              <a:off x="551088" y="-1"/>
              <a:ext cx="1736452" cy="650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defRPr b="1" sz="1800">
                  <a:solidFill>
                    <a:srgbClr val="FFFFFF"/>
                  </a:solidFill>
                  <a:latin typeface="Proxima Nova"/>
                  <a:ea typeface="Proxima Nova"/>
                  <a:cs typeface="Proxima Nova"/>
                  <a:sym typeface="Proxima Nova"/>
                </a:defRPr>
              </a:lvl1pPr>
            </a:lstStyle>
            <a:p>
              <a:pPr/>
              <a:r>
                <a:t>Scale up efficiently</a:t>
              </a:r>
            </a:p>
          </p:txBody>
        </p:sp>
        <p:pic>
          <p:nvPicPr>
            <p:cNvPr id="387" name="Google Shape;268;p28" descr="Google Shape;268;p28"/>
            <p:cNvPicPr>
              <a:picLocks noChangeAspect="1"/>
            </p:cNvPicPr>
            <p:nvPr/>
          </p:nvPicPr>
          <p:blipFill>
            <a:blip r:embed="rId2">
              <a:extLst/>
            </a:blip>
            <a:stretch>
              <a:fillRect/>
            </a:stretch>
          </p:blipFill>
          <p:spPr>
            <a:xfrm>
              <a:off x="0" y="115941"/>
              <a:ext cx="418280" cy="418281"/>
            </a:xfrm>
            <a:prstGeom prst="rect">
              <a:avLst/>
            </a:prstGeom>
            <a:ln w="12700" cap="flat">
              <a:noFill/>
              <a:miter lim="400000"/>
            </a:ln>
            <a:effectLst/>
          </p:spPr>
        </p:pic>
      </p:grpSp>
      <p:sp>
        <p:nvSpPr>
          <p:cNvPr id="389" name="Google Shape;269;p28"/>
          <p:cNvSpPr txBox="1"/>
          <p:nvPr/>
        </p:nvSpPr>
        <p:spPr>
          <a:xfrm>
            <a:off x="357419" y="2607500"/>
            <a:ext cx="2980852" cy="184146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nSpc>
                <a:spcPct val="120000"/>
              </a:lnSpc>
              <a:defRPr sz="1100">
                <a:solidFill>
                  <a:srgbClr val="FFFFFF"/>
                </a:solidFill>
                <a:latin typeface="Proxima Nova"/>
                <a:ea typeface="Proxima Nova"/>
                <a:cs typeface="Proxima Nova"/>
                <a:sym typeface="Proxima Nova"/>
              </a:defRPr>
            </a:lvl1pPr>
          </a:lstStyle>
          <a:p>
            <a:pPr/>
            <a:r>
              <a:t>The tools, templates, and processes included in the Master Class &amp; Toolkit are the same ones we’ve been using for years on our own successful client engagements. That means you don’t have to reinvent the wheel or second guess your steps. Instead, you’ll move quickly and confidently using resources that have been developed and tested by the experts at Bodine &amp; Co.</a:t>
            </a:r>
          </a:p>
        </p:txBody>
      </p:sp>
      <p:sp>
        <p:nvSpPr>
          <p:cNvPr id="390" name="Google Shape;270;p28"/>
          <p:cNvSpPr txBox="1"/>
          <p:nvPr/>
        </p:nvSpPr>
        <p:spPr>
          <a:xfrm>
            <a:off x="3680943" y="2607500"/>
            <a:ext cx="2682651" cy="16433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nSpc>
                <a:spcPct val="120000"/>
              </a:lnSpc>
              <a:defRPr sz="1100">
                <a:solidFill>
                  <a:srgbClr val="FFFFFF"/>
                </a:solidFill>
                <a:latin typeface="Proxima Nova"/>
                <a:ea typeface="Proxima Nova"/>
                <a:cs typeface="Proxima Nova"/>
                <a:sym typeface="Proxima Nova"/>
              </a:defRPr>
            </a:lvl1pPr>
          </a:lstStyle>
          <a:p>
            <a:pPr/>
            <a:r>
              <a:t>A single journey mapping project with an outside consultant can easily run north of six figures. At a fraction of that price, our Master Class &amp; Toolkit delivers a ready-to-use and repeatable system to launch or expand your journey mapping efforts — and an entire year to create unlimited maps for your organization.</a:t>
            </a:r>
          </a:p>
        </p:txBody>
      </p:sp>
      <p:sp>
        <p:nvSpPr>
          <p:cNvPr id="391" name="Google Shape;271;p28"/>
          <p:cNvSpPr txBox="1"/>
          <p:nvPr/>
        </p:nvSpPr>
        <p:spPr>
          <a:xfrm>
            <a:off x="6736142" y="2607500"/>
            <a:ext cx="2155251" cy="144522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nSpc>
                <a:spcPct val="120000"/>
              </a:lnSpc>
              <a:defRPr sz="1100">
                <a:solidFill>
                  <a:srgbClr val="FFFFFF"/>
                </a:solidFill>
                <a:latin typeface="Proxima Nova"/>
                <a:ea typeface="Proxima Nova"/>
                <a:cs typeface="Proxima Nova"/>
                <a:sym typeface="Proxima Nova"/>
              </a:defRPr>
            </a:lvl1pPr>
          </a:lstStyle>
          <a:p>
            <a:pPr/>
            <a:r>
              <a:t>The Journey Mapping Master Class &amp; Toolkit enables you to effectively equip many members of your team — wherever they’re located — while ensuring companywide standardization of processes and outputs.</a:t>
            </a:r>
          </a:p>
        </p:txBody>
      </p:sp>
      <p:sp>
        <p:nvSpPr>
          <p:cNvPr id="392" name="Google Shape;272;p28"/>
          <p:cNvSpPr txBox="1"/>
          <p:nvPr/>
        </p:nvSpPr>
        <p:spPr>
          <a:xfrm>
            <a:off x="4665148" y="4508350"/>
            <a:ext cx="4327252"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b="1" sz="1800">
                <a:solidFill>
                  <a:srgbClr val="FFFFFF"/>
                </a:solidFill>
                <a:latin typeface="Proxima Nova"/>
                <a:ea typeface="Proxima Nova"/>
                <a:cs typeface="Proxima Nova"/>
                <a:sym typeface="Proxima Nova"/>
              </a:defRPr>
            </a:lvl1pPr>
          </a:lstStyle>
          <a:p>
            <a:pPr/>
            <a:r>
              <a:t>Learn more at kerrybodine.com/jmmt</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Google Shape;277;p29"/>
          <p:cNvSpPr txBox="1"/>
          <p:nvPr>
            <p:ph type="title"/>
          </p:nvPr>
        </p:nvSpPr>
        <p:spPr>
          <a:xfrm>
            <a:off x="311699" y="228550"/>
            <a:ext cx="8520602" cy="572701"/>
          </a:xfrm>
          <a:prstGeom prst="rect">
            <a:avLst/>
          </a:prstGeom>
        </p:spPr>
        <p:txBody>
          <a:bodyPr/>
          <a:lstStyle/>
          <a:p>
            <a:pPr defTabSz="365760">
              <a:defRPr sz="2560">
                <a:latin typeface="Proxima Nova"/>
                <a:ea typeface="Proxima Nova"/>
                <a:cs typeface="Proxima Nova"/>
                <a:sym typeface="Proxima Nova"/>
              </a:defRPr>
            </a:pPr>
            <a:r>
              <a:t>Bodine &amp; Co. Journey Transformation Services</a:t>
            </a:r>
          </a:p>
          <a:p>
            <a:pPr defTabSz="365760">
              <a:defRPr sz="920"/>
            </a:pPr>
            <a:endParaRPr>
              <a:latin typeface="Proxima Nova"/>
              <a:ea typeface="Proxima Nova"/>
              <a:cs typeface="Proxima Nova"/>
              <a:sym typeface="Proxima Nova"/>
            </a:endParaRPr>
          </a:p>
          <a:p>
            <a:pPr defTabSz="365760">
              <a:defRPr sz="920"/>
            </a:pPr>
            <a:endParaRPr>
              <a:latin typeface="Proxima Nova"/>
              <a:ea typeface="Proxima Nova"/>
              <a:cs typeface="Proxima Nova"/>
              <a:sym typeface="Proxima Nova"/>
            </a:endParaRPr>
          </a:p>
          <a:p>
            <a:pPr defTabSz="365760">
              <a:defRPr sz="920"/>
            </a:pPr>
            <a:endParaRPr>
              <a:latin typeface="Proxima Nova"/>
              <a:ea typeface="Proxima Nova"/>
              <a:cs typeface="Proxima Nova"/>
              <a:sym typeface="Proxima Nova"/>
            </a:endParaRPr>
          </a:p>
        </p:txBody>
      </p:sp>
      <p:sp>
        <p:nvSpPr>
          <p:cNvPr id="395" name="Google Shape;278;p29"/>
          <p:cNvSpPr txBox="1"/>
          <p:nvPr/>
        </p:nvSpPr>
        <p:spPr>
          <a:xfrm>
            <a:off x="2718549" y="4508350"/>
            <a:ext cx="6273952" cy="9296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r">
              <a:defRPr b="1" sz="1800">
                <a:solidFill>
                  <a:srgbClr val="FFFFFF"/>
                </a:solidFill>
                <a:latin typeface="Proxima Nova"/>
                <a:ea typeface="Proxima Nova"/>
                <a:cs typeface="Proxima Nova"/>
                <a:sym typeface="Proxima Nova"/>
              </a:defRPr>
            </a:pPr>
            <a:r>
              <a:t>Learn more at kerrybodine.com/customer-journeys</a:t>
            </a:r>
          </a:p>
          <a:p>
            <a:pPr algn="r"/>
            <a:endParaRPr b="1" sz="1800">
              <a:solidFill>
                <a:srgbClr val="FFFFFF"/>
              </a:solidFill>
              <a:latin typeface="Proxima Nova"/>
              <a:ea typeface="Proxima Nova"/>
              <a:cs typeface="Proxima Nova"/>
              <a:sym typeface="Proxima Nova"/>
            </a:endParaRPr>
          </a:p>
        </p:txBody>
      </p:sp>
      <p:sp>
        <p:nvSpPr>
          <p:cNvPr id="396" name="Google Shape;280;p29"/>
          <p:cNvSpPr txBox="1"/>
          <p:nvPr/>
        </p:nvSpPr>
        <p:spPr>
          <a:xfrm>
            <a:off x="380951" y="1023599"/>
            <a:ext cx="1683950" cy="6502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a:defRPr b="1" sz="1800">
                <a:solidFill>
                  <a:srgbClr val="FFFFFF"/>
                </a:solidFill>
                <a:latin typeface="Proxima Nova"/>
                <a:ea typeface="Proxima Nova"/>
                <a:cs typeface="Proxima Nova"/>
                <a:sym typeface="Proxima Nova"/>
              </a:defRPr>
            </a:lvl1pPr>
          </a:lstStyle>
          <a:p>
            <a:pPr/>
            <a:r>
              <a:t>Experience Mapping</a:t>
            </a:r>
          </a:p>
        </p:txBody>
      </p:sp>
      <p:sp>
        <p:nvSpPr>
          <p:cNvPr id="397" name="Google Shape;281;p29"/>
          <p:cNvSpPr txBox="1"/>
          <p:nvPr/>
        </p:nvSpPr>
        <p:spPr>
          <a:xfrm>
            <a:off x="3402934" y="1023599"/>
            <a:ext cx="1683951" cy="6502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a:defRPr b="1" sz="1800">
                <a:solidFill>
                  <a:srgbClr val="FFFFFF"/>
                </a:solidFill>
                <a:latin typeface="Proxima Nova"/>
                <a:ea typeface="Proxima Nova"/>
                <a:cs typeface="Proxima Nova"/>
                <a:sym typeface="Proxima Nova"/>
              </a:defRPr>
            </a:lvl1pPr>
          </a:lstStyle>
          <a:p>
            <a:pPr/>
            <a:r>
              <a:t>Journey Management</a:t>
            </a:r>
          </a:p>
        </p:txBody>
      </p:sp>
      <p:sp>
        <p:nvSpPr>
          <p:cNvPr id="398" name="Google Shape;282;p29"/>
          <p:cNvSpPr txBox="1"/>
          <p:nvPr/>
        </p:nvSpPr>
        <p:spPr>
          <a:xfrm>
            <a:off x="6062772" y="1023599"/>
            <a:ext cx="1796451" cy="6502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a:defRPr b="1" sz="1800">
                <a:solidFill>
                  <a:srgbClr val="FFFFFF"/>
                </a:solidFill>
                <a:latin typeface="Proxima Nova"/>
                <a:ea typeface="Proxima Nova"/>
                <a:cs typeface="Proxima Nova"/>
                <a:sym typeface="Proxima Nova"/>
              </a:defRPr>
            </a:lvl1pPr>
          </a:lstStyle>
          <a:p>
            <a:pPr/>
            <a:r>
              <a:t>Individual &amp; Team Coaching</a:t>
            </a:r>
          </a:p>
        </p:txBody>
      </p:sp>
      <p:sp>
        <p:nvSpPr>
          <p:cNvPr id="399" name="Google Shape;283;p29"/>
          <p:cNvSpPr txBox="1"/>
          <p:nvPr/>
        </p:nvSpPr>
        <p:spPr>
          <a:xfrm>
            <a:off x="380951" y="1673765"/>
            <a:ext cx="2501451" cy="12471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nSpc>
                <a:spcPct val="120000"/>
              </a:lnSpc>
              <a:defRPr sz="1100">
                <a:solidFill>
                  <a:srgbClr val="FFFFFF"/>
                </a:solidFill>
                <a:latin typeface="Proxima Nova"/>
                <a:ea typeface="Proxima Nova"/>
                <a:cs typeface="Proxima Nova"/>
                <a:sym typeface="Proxima Nova"/>
              </a:defRPr>
            </a:lvl1pPr>
          </a:lstStyle>
          <a:p>
            <a:pPr/>
            <a:r>
              <a:t>Uncover the major drivers of customer dissatisfaction — then prioritize the strategic business decisions, processes, technology, and cultural levers that will drive your desired business outcomes.</a:t>
            </a:r>
          </a:p>
        </p:txBody>
      </p:sp>
      <p:sp>
        <p:nvSpPr>
          <p:cNvPr id="400" name="Google Shape;284;p29"/>
          <p:cNvSpPr txBox="1"/>
          <p:nvPr/>
        </p:nvSpPr>
        <p:spPr>
          <a:xfrm>
            <a:off x="3402936" y="1673765"/>
            <a:ext cx="2305851" cy="85086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nSpc>
                <a:spcPct val="120000"/>
              </a:lnSpc>
              <a:defRPr sz="1100">
                <a:solidFill>
                  <a:srgbClr val="FFFFFF"/>
                </a:solidFill>
                <a:latin typeface="Proxima Nova"/>
                <a:ea typeface="Proxima Nova"/>
                <a:cs typeface="Proxima Nova"/>
                <a:sym typeface="Proxima Nova"/>
              </a:defRPr>
            </a:lvl1pPr>
          </a:lstStyle>
          <a:p>
            <a:pPr/>
            <a:r>
              <a:t>Learn how to leverage the journey framework for more effective customer experience design, planning, and measurement.</a:t>
            </a:r>
          </a:p>
        </p:txBody>
      </p:sp>
      <p:sp>
        <p:nvSpPr>
          <p:cNvPr id="401" name="Google Shape;285;p29"/>
          <p:cNvSpPr txBox="1"/>
          <p:nvPr/>
        </p:nvSpPr>
        <p:spPr>
          <a:xfrm>
            <a:off x="6062772" y="1673765"/>
            <a:ext cx="2535351" cy="10489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nSpc>
                <a:spcPct val="120000"/>
              </a:lnSpc>
              <a:defRPr sz="1100">
                <a:solidFill>
                  <a:srgbClr val="FFFFFF"/>
                </a:solidFill>
                <a:latin typeface="Proxima Nova"/>
                <a:ea typeface="Proxima Nova"/>
                <a:cs typeface="Proxima Nova"/>
                <a:sym typeface="Proxima Nova"/>
              </a:defRPr>
            </a:lvl1pPr>
          </a:lstStyle>
          <a:p>
            <a:pPr/>
            <a:r>
              <a:t>Troubleshoot complex problems, deepen your customer experience practice, and strengthen your organization’s transformation with ongoing support tailored to your needs.</a:t>
            </a:r>
          </a:p>
        </p:txBody>
      </p:sp>
      <p:sp>
        <p:nvSpPr>
          <p:cNvPr id="402" name="Google Shape;287;p29"/>
          <p:cNvSpPr txBox="1"/>
          <p:nvPr/>
        </p:nvSpPr>
        <p:spPr>
          <a:xfrm>
            <a:off x="1288561" y="3153578"/>
            <a:ext cx="3066651" cy="11836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b="1">
                <a:solidFill>
                  <a:schemeClr val="accent1"/>
                </a:solidFill>
                <a:latin typeface="Proxima Nova"/>
                <a:ea typeface="Proxima Nova"/>
                <a:cs typeface="Proxima Nova"/>
                <a:sym typeface="Proxima Nova"/>
              </a:defRPr>
            </a:pPr>
            <a:r>
              <a:t>Bodine &amp; Co.’s customer research was an early warning signal of a major shift in our industry.</a:t>
            </a:r>
          </a:p>
          <a:p>
            <a:pPr algn="ctr"/>
            <a:endParaRPr sz="1600">
              <a:solidFill>
                <a:schemeClr val="accent1"/>
              </a:solidFill>
              <a:latin typeface="Proxima Nova"/>
              <a:ea typeface="Proxima Nova"/>
              <a:cs typeface="Proxima Nova"/>
              <a:sym typeface="Proxima Nova"/>
            </a:endParaRPr>
          </a:p>
          <a:p>
            <a:pPr algn="ctr">
              <a:spcBef>
                <a:spcPts val="300"/>
              </a:spcBef>
              <a:defRPr sz="1100">
                <a:solidFill>
                  <a:srgbClr val="00A25F"/>
                </a:solidFill>
                <a:latin typeface="Proxima Nova"/>
                <a:ea typeface="Proxima Nova"/>
                <a:cs typeface="Proxima Nova"/>
                <a:sym typeface="Proxima Nova"/>
              </a:defRPr>
            </a:pPr>
            <a:r>
              <a:t>B2C JOURNEY TRANSFORMATION CLIENT</a:t>
            </a:r>
          </a:p>
        </p:txBody>
      </p:sp>
      <p:sp>
        <p:nvSpPr>
          <p:cNvPr id="403" name="Google Shape;289;p29"/>
          <p:cNvSpPr txBox="1"/>
          <p:nvPr/>
        </p:nvSpPr>
        <p:spPr>
          <a:xfrm>
            <a:off x="5006483" y="3148627"/>
            <a:ext cx="2994351" cy="11836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b="1">
                <a:solidFill>
                  <a:schemeClr val="accent1"/>
                </a:solidFill>
                <a:latin typeface="Proxima Nova"/>
                <a:ea typeface="Proxima Nova"/>
                <a:cs typeface="Proxima Nova"/>
                <a:sym typeface="Proxima Nova"/>
              </a:defRPr>
            </a:pPr>
            <a:r>
              <a:t>Just with the improvements to one single journey, we’re targeting a 0.05% margin lift.</a:t>
            </a:r>
          </a:p>
          <a:p>
            <a:pPr algn="ctr"/>
            <a:endParaRPr sz="1600">
              <a:solidFill>
                <a:schemeClr val="accent1"/>
              </a:solidFill>
              <a:latin typeface="Proxima Nova"/>
              <a:ea typeface="Proxima Nova"/>
              <a:cs typeface="Proxima Nova"/>
              <a:sym typeface="Proxima Nova"/>
            </a:endParaRPr>
          </a:p>
          <a:p>
            <a:pPr algn="ctr">
              <a:spcBef>
                <a:spcPts val="300"/>
              </a:spcBef>
              <a:defRPr sz="1100">
                <a:solidFill>
                  <a:srgbClr val="00A25F"/>
                </a:solidFill>
                <a:latin typeface="Proxima Nova"/>
                <a:ea typeface="Proxima Nova"/>
                <a:cs typeface="Proxima Nova"/>
                <a:sym typeface="Proxima Nova"/>
              </a:defRPr>
            </a:pPr>
            <a:r>
              <a:t>B2B JOURNEY TRANSFORMATION CLIENT</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405" name="Google Shape;294;p30"/>
          <p:cNvGraphicFramePr/>
          <p:nvPr/>
        </p:nvGraphicFramePr>
        <p:xfrm>
          <a:off x="1" y="960201"/>
          <a:ext cx="9144001" cy="418332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82900"/>
                <a:gridCol w="2777250"/>
                <a:gridCol w="1534075"/>
                <a:gridCol w="2286025"/>
                <a:gridCol w="2163750"/>
              </a:tblGrid>
              <a:tr h="231325">
                <a:tc rowSpan="2">
                  <a:txBody>
                    <a:bodyPr/>
                    <a:lstStyle/>
                    <a:p>
                      <a:pPr algn="ctr">
                        <a:defRPr sz="1400"/>
                      </a:pPr>
                    </a:p>
                  </a:txBody>
                  <a:tcPr marL="45725" marR="45725" marT="45725" marB="45725" anchor="t" anchorCtr="0" horzOverflow="overflow">
                    <a:lnR>
                      <a:solidFill>
                        <a:srgbClr val="BFBFBF"/>
                      </a:solidFill>
                    </a:lnR>
                  </a:tcPr>
                </a:tc>
                <a:tc>
                  <a:txBody>
                    <a:bodyPr/>
                    <a:lstStyle/>
                    <a:p>
                      <a:pPr algn="l">
                        <a:defRPr sz="1800"/>
                      </a:pPr>
                      <a:r>
                        <a:rPr sz="900">
                          <a:solidFill>
                            <a:srgbClr val="3366FF"/>
                          </a:solidFill>
                        </a:rPr>
                        <a:t>PHASE 1 (Describe in customers’ language)</a:t>
                      </a:r>
                    </a:p>
                  </a:txBody>
                  <a:tcPr marL="45725" marR="45725" marT="45725" marB="45725" anchor="t" anchorCtr="0" horzOverflow="overflow">
                    <a:lnL>
                      <a:solidFill>
                        <a:srgbClr val="BFBFBF"/>
                      </a:solidFill>
                    </a:lnL>
                    <a:lnR>
                      <a:solidFill>
                        <a:srgbClr val="BFBFBF"/>
                      </a:solidFill>
                    </a:lnR>
                  </a:tcPr>
                </a:tc>
                <a:tc>
                  <a:txBody>
                    <a:bodyPr/>
                    <a:lstStyle/>
                    <a:p>
                      <a:pPr algn="l">
                        <a:defRPr sz="1800"/>
                      </a:pPr>
                      <a:r>
                        <a:rPr sz="900">
                          <a:solidFill>
                            <a:srgbClr val="3366FF"/>
                          </a:solidFill>
                        </a:rPr>
                        <a:t>PHASE 2</a:t>
                      </a:r>
                    </a:p>
                  </a:txBody>
                  <a:tcPr marL="45725" marR="45725" marT="45725" marB="45725" anchor="t" anchorCtr="0" horzOverflow="overflow">
                    <a:lnL>
                      <a:solidFill>
                        <a:srgbClr val="BFBFBF"/>
                      </a:solidFill>
                    </a:lnL>
                    <a:lnR>
                      <a:solidFill>
                        <a:srgbClr val="BFBFBF"/>
                      </a:solidFill>
                    </a:lnR>
                  </a:tcPr>
                </a:tc>
                <a:tc>
                  <a:txBody>
                    <a:bodyPr/>
                    <a:lstStyle/>
                    <a:p>
                      <a:pPr algn="l">
                        <a:defRPr sz="1800"/>
                      </a:pPr>
                      <a:r>
                        <a:rPr sz="900">
                          <a:solidFill>
                            <a:srgbClr val="3366FF"/>
                          </a:solidFill>
                        </a:rPr>
                        <a:t>PHASE 3</a:t>
                      </a:r>
                    </a:p>
                  </a:txBody>
                  <a:tcPr marL="45725" marR="45725" marT="45725" marB="45725" anchor="t" anchorCtr="0" horzOverflow="overflow">
                    <a:lnL>
                      <a:solidFill>
                        <a:srgbClr val="BFBFBF"/>
                      </a:solidFill>
                    </a:lnL>
                    <a:lnR>
                      <a:solidFill>
                        <a:srgbClr val="BFBFBF"/>
                      </a:solidFill>
                    </a:lnR>
                  </a:tcPr>
                </a:tc>
                <a:tc>
                  <a:txBody>
                    <a:bodyPr/>
                    <a:lstStyle/>
                    <a:p>
                      <a:pPr algn="l">
                        <a:defRPr sz="1800"/>
                      </a:pPr>
                      <a:r>
                        <a:rPr sz="900">
                          <a:solidFill>
                            <a:srgbClr val="3366FF"/>
                          </a:solidFill>
                        </a:rPr>
                        <a:t>PHASE 4</a:t>
                      </a:r>
                    </a:p>
                  </a:txBody>
                  <a:tcPr marL="45725" marR="45725" marT="45725" marB="45725" anchor="t" anchorCtr="0" horzOverflow="overflow">
                    <a:lnL>
                      <a:solidFill>
                        <a:srgbClr val="BFBFBF"/>
                      </a:solidFill>
                    </a:lnL>
                  </a:tcPr>
                </a:tc>
              </a:tr>
              <a:tr h="476075">
                <a:tc vMerge="1">
                  <a:tcPr/>
                </a:tc>
                <a:tc>
                  <a:txBody>
                    <a:bodyPr/>
                    <a:lstStyle/>
                    <a:p>
                      <a:pPr marL="85725" indent="-85725" algn="l">
                        <a:buClr>
                          <a:srgbClr val="595959"/>
                        </a:buClr>
                        <a:buSzPts val="700"/>
                        <a:buFont typeface="Arial"/>
                        <a:buChar char="•"/>
                        <a:defRPr sz="700">
                          <a:solidFill>
                            <a:srgbClr val="595959"/>
                          </a:solidFill>
                        </a:defRPr>
                      </a:pPr>
                      <a:r>
                        <a:t>Customer needs</a:t>
                      </a:r>
                    </a:p>
                    <a:p>
                      <a:pPr marL="85725" indent="-85725" algn="l">
                        <a:buClr>
                          <a:srgbClr val="595959"/>
                        </a:buClr>
                        <a:buSzPts val="700"/>
                        <a:buFont typeface="Arial"/>
                        <a:buChar char="•"/>
                        <a:defRPr sz="700">
                          <a:solidFill>
                            <a:srgbClr val="595959"/>
                          </a:solidFill>
                        </a:defRPr>
                      </a:pPr>
                      <a:r>
                        <a:t>Customer expectations</a:t>
                      </a:r>
                    </a:p>
                  </a:txBody>
                  <a:tcPr marL="45725" marR="45725" marT="45725" marB="45725" anchor="t" anchorCtr="0" horzOverflow="overflow">
                    <a:lnL>
                      <a:solidFill>
                        <a:srgbClr val="BFBFBF"/>
                      </a:solidFill>
                    </a:lnL>
                    <a:lnR>
                      <a:solidFill>
                        <a:srgbClr val="BFBFBF"/>
                      </a:solidFill>
                    </a:lnR>
                  </a:tcPr>
                </a:tc>
                <a:tc>
                  <a:txBody>
                    <a:bodyPr/>
                    <a:lstStyle/>
                    <a:p>
                      <a:pPr marL="85725" indent="-85725" algn="l">
                        <a:buClr>
                          <a:srgbClr val="595959"/>
                        </a:buClr>
                        <a:buSzPts val="700"/>
                        <a:buFont typeface="Arial"/>
                        <a:buChar char="•"/>
                        <a:defRPr sz="700">
                          <a:solidFill>
                            <a:srgbClr val="595959"/>
                          </a:solidFill>
                        </a:defRPr>
                      </a:pPr>
                      <a:r>
                        <a:t>Customer needs</a:t>
                      </a:r>
                    </a:p>
                    <a:p>
                      <a:pPr marL="85725" indent="-85725" algn="l">
                        <a:buClr>
                          <a:srgbClr val="595959"/>
                        </a:buClr>
                        <a:buSzPts val="700"/>
                        <a:buFont typeface="Arial"/>
                        <a:buChar char="•"/>
                        <a:defRPr sz="700">
                          <a:solidFill>
                            <a:srgbClr val="595959"/>
                          </a:solidFill>
                        </a:defRPr>
                      </a:pPr>
                      <a:r>
                        <a:t>Customer expectations</a:t>
                      </a:r>
                    </a:p>
                  </a:txBody>
                  <a:tcPr marL="45725" marR="45725" marT="45725" marB="45725" anchor="t" anchorCtr="0" horzOverflow="overflow">
                    <a:lnL>
                      <a:solidFill>
                        <a:srgbClr val="BFBFBF"/>
                      </a:solidFill>
                    </a:lnL>
                    <a:lnR>
                      <a:solidFill>
                        <a:srgbClr val="BFBFBF"/>
                      </a:solidFill>
                    </a:lnR>
                  </a:tcPr>
                </a:tc>
                <a:tc>
                  <a:txBody>
                    <a:bodyPr/>
                    <a:lstStyle/>
                    <a:p>
                      <a:pPr marL="85725" indent="-85725" algn="l">
                        <a:buClr>
                          <a:srgbClr val="595959"/>
                        </a:buClr>
                        <a:buSzPts val="700"/>
                        <a:buFont typeface="Arial"/>
                        <a:buChar char="•"/>
                        <a:defRPr sz="700">
                          <a:solidFill>
                            <a:srgbClr val="595959"/>
                          </a:solidFill>
                        </a:defRPr>
                      </a:pPr>
                      <a:r>
                        <a:t>Customer needs</a:t>
                      </a:r>
                    </a:p>
                    <a:p>
                      <a:pPr marL="85725" indent="-85725" algn="l">
                        <a:buClr>
                          <a:srgbClr val="595959"/>
                        </a:buClr>
                        <a:buSzPts val="700"/>
                        <a:buFont typeface="Arial"/>
                        <a:buChar char="•"/>
                        <a:defRPr sz="700">
                          <a:solidFill>
                            <a:srgbClr val="595959"/>
                          </a:solidFill>
                        </a:defRPr>
                      </a:pPr>
                      <a:r>
                        <a:t>Customer expectations</a:t>
                      </a:r>
                    </a:p>
                  </a:txBody>
                  <a:tcPr marL="45725" marR="45725" marT="45725" marB="45725" anchor="t" anchorCtr="0" horzOverflow="overflow">
                    <a:lnL>
                      <a:solidFill>
                        <a:srgbClr val="BFBFBF"/>
                      </a:solidFill>
                    </a:lnL>
                    <a:lnR>
                      <a:solidFill>
                        <a:srgbClr val="BFBFBF"/>
                      </a:solidFill>
                    </a:lnR>
                  </a:tcPr>
                </a:tc>
                <a:tc>
                  <a:txBody>
                    <a:bodyPr/>
                    <a:lstStyle/>
                    <a:p>
                      <a:pPr marL="85725" indent="-85725" algn="l">
                        <a:buClr>
                          <a:srgbClr val="595959"/>
                        </a:buClr>
                        <a:buSzPts val="700"/>
                        <a:buFont typeface="Arial"/>
                        <a:buChar char="•"/>
                        <a:defRPr sz="700">
                          <a:solidFill>
                            <a:srgbClr val="595959"/>
                          </a:solidFill>
                        </a:defRPr>
                      </a:pPr>
                      <a:r>
                        <a:t>Customer needs</a:t>
                      </a:r>
                    </a:p>
                    <a:p>
                      <a:pPr marL="85725" indent="-85725" algn="l">
                        <a:buClr>
                          <a:srgbClr val="595959"/>
                        </a:buClr>
                        <a:buSzPts val="700"/>
                        <a:buFont typeface="Arial"/>
                        <a:buChar char="•"/>
                        <a:defRPr sz="700">
                          <a:solidFill>
                            <a:srgbClr val="595959"/>
                          </a:solidFill>
                        </a:defRPr>
                      </a:pPr>
                      <a:r>
                        <a:t>Customer expectations</a:t>
                      </a:r>
                    </a:p>
                  </a:txBody>
                  <a:tcPr marL="45725" marR="45725" marT="45725" marB="45725" anchor="t" anchorCtr="0" horzOverflow="overflow">
                    <a:lnL>
                      <a:solidFill>
                        <a:srgbClr val="BFBFBF"/>
                      </a:solidFill>
                    </a:lnL>
                  </a:tcPr>
                </a:tc>
              </a:tr>
              <a:tr h="936300">
                <a:tc>
                  <a:txBody>
                    <a:bodyPr/>
                    <a:lstStyle/>
                    <a:p>
                      <a:pPr algn="l">
                        <a:defRPr sz="1400"/>
                      </a:pPr>
                    </a:p>
                  </a:txBody>
                  <a:tcPr marL="45725" marR="45725" marT="45725" marB="45725" anchor="t" anchorCtr="0" horzOverflow="overflow">
                    <a:lnR>
                      <a:solidFill>
                        <a:srgbClr val="BFBFBF"/>
                      </a:solidFill>
                    </a:lnR>
                  </a:tcPr>
                </a:tc>
                <a:tc>
                  <a:txBody>
                    <a:bodyPr/>
                    <a:lstStyle/>
                    <a:p>
                      <a:pPr algn="l">
                        <a:defRPr sz="1400"/>
                      </a:pPr>
                    </a:p>
                  </a:txBody>
                  <a:tcPr marL="45725" marR="45725" marT="45725" marB="45725" anchor="t" anchorCtr="0" horzOverflow="overflow">
                    <a:lnL>
                      <a:solidFill>
                        <a:srgbClr val="BFBFBF"/>
                      </a:solidFill>
                    </a:lnL>
                    <a:lnR>
                      <a:solidFill>
                        <a:srgbClr val="BFBFBF"/>
                      </a:solidFill>
                    </a:lnR>
                    <a:lnB w="57150">
                      <a:solidFill>
                        <a:srgbClr val="FFFFFF"/>
                      </a:solidFill>
                    </a:lnB>
                    <a:solidFill>
                      <a:srgbClr val="F2F2F2"/>
                    </a:solidFill>
                  </a:tcPr>
                </a:tc>
                <a:tc>
                  <a:txBody>
                    <a:bodyPr/>
                    <a:lstStyle/>
                    <a:p>
                      <a:pPr algn="l">
                        <a:defRPr sz="1400"/>
                      </a:pPr>
                    </a:p>
                  </a:txBody>
                  <a:tcPr marL="45725" marR="45725" marT="45725" marB="45725" anchor="t" anchorCtr="0" horzOverflow="overflow">
                    <a:lnL>
                      <a:solidFill>
                        <a:srgbClr val="BFBFBF"/>
                      </a:solidFill>
                    </a:lnL>
                    <a:lnR>
                      <a:solidFill>
                        <a:srgbClr val="BFBFBF"/>
                      </a:solidFill>
                    </a:lnR>
                    <a:lnB w="57150">
                      <a:solidFill>
                        <a:srgbClr val="FFFFFF"/>
                      </a:solidFill>
                    </a:lnB>
                    <a:solidFill>
                      <a:srgbClr val="F2F2F2"/>
                    </a:solidFill>
                  </a:tcPr>
                </a:tc>
                <a:tc>
                  <a:txBody>
                    <a:bodyPr/>
                    <a:lstStyle/>
                    <a:p>
                      <a:pPr algn="l">
                        <a:defRPr sz="1400"/>
                      </a:pPr>
                    </a:p>
                  </a:txBody>
                  <a:tcPr marL="45725" marR="45725" marT="45725" marB="45725" anchor="t" anchorCtr="0" horzOverflow="overflow">
                    <a:lnL>
                      <a:solidFill>
                        <a:srgbClr val="BFBFBF"/>
                      </a:solidFill>
                    </a:lnL>
                    <a:lnR>
                      <a:solidFill>
                        <a:srgbClr val="BFBFBF"/>
                      </a:solidFill>
                    </a:lnR>
                    <a:lnB w="57150">
                      <a:solidFill>
                        <a:srgbClr val="FFFFFF"/>
                      </a:solidFill>
                    </a:lnB>
                    <a:solidFill>
                      <a:srgbClr val="F2F2F2"/>
                    </a:solidFill>
                  </a:tcPr>
                </a:tc>
                <a:tc>
                  <a:txBody>
                    <a:bodyPr/>
                    <a:lstStyle/>
                    <a:p>
                      <a:pPr algn="l">
                        <a:defRPr sz="1400"/>
                      </a:pPr>
                    </a:p>
                  </a:txBody>
                  <a:tcPr marL="45725" marR="45725" marT="45725" marB="45725" anchor="t" anchorCtr="0" horzOverflow="overflow">
                    <a:lnL>
                      <a:solidFill>
                        <a:srgbClr val="BFBFBF"/>
                      </a:solidFill>
                    </a:lnL>
                    <a:lnB w="57150">
                      <a:solidFill>
                        <a:srgbClr val="FFFFFF"/>
                      </a:solidFill>
                    </a:lnB>
                    <a:solidFill>
                      <a:srgbClr val="F2F2F2"/>
                    </a:solidFill>
                  </a:tcPr>
                </a:tc>
              </a:tr>
              <a:tr h="936300">
                <a:tc>
                  <a:txBody>
                    <a:bodyPr/>
                    <a:lstStyle/>
                    <a:p>
                      <a:pPr algn="l">
                        <a:defRPr sz="1400"/>
                      </a:pPr>
                    </a:p>
                  </a:txBody>
                  <a:tcPr marL="45725" marR="45725" marT="45725" marB="45725" anchor="t" anchorCtr="0" horzOverflow="overflow">
                    <a:lnR>
                      <a:solidFill>
                        <a:srgbClr val="BFBFBF"/>
                      </a:solidFill>
                    </a:lnR>
                  </a:tcPr>
                </a:tc>
                <a:tc>
                  <a:txBody>
                    <a:bodyPr/>
                    <a:lstStyle/>
                    <a:p>
                      <a:pPr algn="l">
                        <a:defRPr sz="1400"/>
                      </a:pPr>
                    </a:p>
                  </a:txBody>
                  <a:tcPr marL="45725" marR="45725" marT="45725" marB="45725" anchor="t" anchorCtr="0" horzOverflow="overflow">
                    <a:lnL>
                      <a:solidFill>
                        <a:srgbClr val="BFBFBF"/>
                      </a:solidFill>
                    </a:lnL>
                    <a:lnR>
                      <a:solidFill>
                        <a:srgbClr val="BFBFBF"/>
                      </a:solidFill>
                    </a:lnR>
                    <a:lnT w="57150">
                      <a:solidFill>
                        <a:srgbClr val="FFFFFF"/>
                      </a:solidFill>
                    </a:lnT>
                    <a:lnB w="57150">
                      <a:solidFill>
                        <a:srgbClr val="FFFFFF"/>
                      </a:solidFill>
                    </a:lnB>
                    <a:solidFill>
                      <a:srgbClr val="F2F2F2"/>
                    </a:solidFill>
                  </a:tcPr>
                </a:tc>
                <a:tc>
                  <a:txBody>
                    <a:bodyPr/>
                    <a:lstStyle/>
                    <a:p>
                      <a:pPr algn="l">
                        <a:defRPr sz="1400"/>
                      </a:pPr>
                    </a:p>
                  </a:txBody>
                  <a:tcPr marL="45725" marR="45725" marT="45725" marB="45725" anchor="t" anchorCtr="0" horzOverflow="overflow">
                    <a:lnL>
                      <a:solidFill>
                        <a:srgbClr val="BFBFBF"/>
                      </a:solidFill>
                    </a:lnL>
                    <a:lnR>
                      <a:solidFill>
                        <a:srgbClr val="BFBFBF"/>
                      </a:solidFill>
                    </a:lnR>
                    <a:lnT w="57150">
                      <a:solidFill>
                        <a:srgbClr val="FFFFFF"/>
                      </a:solidFill>
                    </a:lnT>
                    <a:lnB w="57150">
                      <a:solidFill>
                        <a:srgbClr val="FFFFFF"/>
                      </a:solidFill>
                    </a:lnB>
                    <a:solidFill>
                      <a:srgbClr val="F2F2F2"/>
                    </a:solidFill>
                  </a:tcPr>
                </a:tc>
                <a:tc>
                  <a:txBody>
                    <a:bodyPr/>
                    <a:lstStyle/>
                    <a:p>
                      <a:pPr algn="l">
                        <a:defRPr sz="1400"/>
                      </a:pPr>
                    </a:p>
                  </a:txBody>
                  <a:tcPr marL="45725" marR="45725" marT="45725" marB="45725" anchor="t" anchorCtr="0" horzOverflow="overflow">
                    <a:lnL>
                      <a:solidFill>
                        <a:srgbClr val="BFBFBF"/>
                      </a:solidFill>
                    </a:lnL>
                    <a:lnR>
                      <a:solidFill>
                        <a:srgbClr val="BFBFBF"/>
                      </a:solidFill>
                    </a:lnR>
                    <a:lnT w="57150">
                      <a:solidFill>
                        <a:srgbClr val="FFFFFF"/>
                      </a:solidFill>
                    </a:lnT>
                    <a:lnB w="57150">
                      <a:solidFill>
                        <a:srgbClr val="FFFFFF"/>
                      </a:solidFill>
                    </a:lnB>
                    <a:solidFill>
                      <a:srgbClr val="F2F2F2"/>
                    </a:solidFill>
                  </a:tcPr>
                </a:tc>
                <a:tc>
                  <a:txBody>
                    <a:bodyPr/>
                    <a:lstStyle/>
                    <a:p>
                      <a:pPr algn="l">
                        <a:defRPr sz="1400"/>
                      </a:pPr>
                    </a:p>
                  </a:txBody>
                  <a:tcPr marL="45725" marR="45725" marT="45725" marB="45725" anchor="t" anchorCtr="0" horzOverflow="overflow">
                    <a:lnL>
                      <a:solidFill>
                        <a:srgbClr val="BFBFBF"/>
                      </a:solidFill>
                    </a:lnL>
                    <a:lnT w="57150">
                      <a:solidFill>
                        <a:srgbClr val="FFFFFF"/>
                      </a:solidFill>
                    </a:lnT>
                    <a:lnB w="57150">
                      <a:solidFill>
                        <a:srgbClr val="FFFFFF"/>
                      </a:solidFill>
                    </a:lnB>
                    <a:solidFill>
                      <a:srgbClr val="F2F2F2"/>
                    </a:solidFill>
                  </a:tcPr>
                </a:tc>
              </a:tr>
              <a:tr h="936300">
                <a:tc>
                  <a:txBody>
                    <a:bodyPr/>
                    <a:lstStyle/>
                    <a:p>
                      <a:pPr algn="l">
                        <a:defRPr sz="1400"/>
                      </a:pPr>
                    </a:p>
                  </a:txBody>
                  <a:tcPr marL="45725" marR="45725" marT="45725" marB="45725" anchor="t" anchorCtr="0" horzOverflow="overflow">
                    <a:lnR>
                      <a:solidFill>
                        <a:srgbClr val="BFBFBF"/>
                      </a:solidFill>
                    </a:lnR>
                  </a:tcPr>
                </a:tc>
                <a:tc>
                  <a:txBody>
                    <a:bodyPr/>
                    <a:lstStyle/>
                    <a:p>
                      <a:pPr algn="l">
                        <a:defRPr sz="1400"/>
                      </a:pPr>
                    </a:p>
                  </a:txBody>
                  <a:tcPr marL="45725" marR="45725" marT="45725" marB="45725" anchor="t" anchorCtr="0" horzOverflow="overflow">
                    <a:lnL>
                      <a:solidFill>
                        <a:srgbClr val="BFBFBF"/>
                      </a:solidFill>
                    </a:lnL>
                    <a:lnR>
                      <a:solidFill>
                        <a:srgbClr val="BFBFBF"/>
                      </a:solidFill>
                    </a:lnR>
                    <a:lnT w="57150">
                      <a:solidFill>
                        <a:srgbClr val="FFFFFF"/>
                      </a:solidFill>
                    </a:lnT>
                    <a:solidFill>
                      <a:srgbClr val="F2F2F2"/>
                    </a:solidFill>
                  </a:tcPr>
                </a:tc>
                <a:tc>
                  <a:txBody>
                    <a:bodyPr/>
                    <a:lstStyle/>
                    <a:p>
                      <a:pPr algn="l">
                        <a:defRPr sz="1400"/>
                      </a:pPr>
                    </a:p>
                  </a:txBody>
                  <a:tcPr marL="45725" marR="45725" marT="45725" marB="45725" anchor="t" anchorCtr="0" horzOverflow="overflow">
                    <a:lnL>
                      <a:solidFill>
                        <a:srgbClr val="BFBFBF"/>
                      </a:solidFill>
                    </a:lnL>
                    <a:lnR>
                      <a:solidFill>
                        <a:srgbClr val="BFBFBF"/>
                      </a:solidFill>
                    </a:lnR>
                    <a:lnT w="57150">
                      <a:solidFill>
                        <a:srgbClr val="FFFFFF"/>
                      </a:solidFill>
                    </a:lnT>
                    <a:solidFill>
                      <a:srgbClr val="F2F2F2"/>
                    </a:solidFill>
                  </a:tcPr>
                </a:tc>
                <a:tc>
                  <a:txBody>
                    <a:bodyPr/>
                    <a:lstStyle/>
                    <a:p>
                      <a:pPr algn="l">
                        <a:defRPr sz="1400"/>
                      </a:pPr>
                    </a:p>
                  </a:txBody>
                  <a:tcPr marL="45725" marR="45725" marT="45725" marB="45725" anchor="t" anchorCtr="0" horzOverflow="overflow">
                    <a:lnL>
                      <a:solidFill>
                        <a:srgbClr val="BFBFBF"/>
                      </a:solidFill>
                    </a:lnL>
                    <a:lnR>
                      <a:solidFill>
                        <a:srgbClr val="BFBFBF"/>
                      </a:solidFill>
                    </a:lnR>
                    <a:lnT w="57150">
                      <a:solidFill>
                        <a:srgbClr val="FFFFFF"/>
                      </a:solidFill>
                    </a:lnT>
                    <a:solidFill>
                      <a:srgbClr val="F2F2F2"/>
                    </a:solidFill>
                  </a:tcPr>
                </a:tc>
                <a:tc>
                  <a:txBody>
                    <a:bodyPr/>
                    <a:lstStyle/>
                    <a:p>
                      <a:pPr algn="l">
                        <a:defRPr sz="1400"/>
                      </a:pPr>
                    </a:p>
                  </a:txBody>
                  <a:tcPr marL="45725" marR="45725" marT="45725" marB="45725" anchor="t" anchorCtr="0" horzOverflow="overflow">
                    <a:lnL>
                      <a:solidFill>
                        <a:srgbClr val="BFBFBF"/>
                      </a:solidFill>
                    </a:lnL>
                    <a:lnT w="57150">
                      <a:solidFill>
                        <a:srgbClr val="FFFFFF"/>
                      </a:solidFill>
                    </a:lnT>
                    <a:solidFill>
                      <a:srgbClr val="F2F2F2"/>
                    </a:solidFill>
                  </a:tcPr>
                </a:tc>
              </a:tr>
              <a:tr h="667025">
                <a:tc>
                  <a:txBody>
                    <a:bodyPr/>
                    <a:lstStyle/>
                    <a:p>
                      <a:pPr algn="l">
                        <a:defRPr sz="1400"/>
                      </a:pPr>
                    </a:p>
                  </a:txBody>
                  <a:tcPr marL="45725" marR="45725" marT="45725" marB="45725" anchor="t" anchorCtr="0" horzOverflow="overflow">
                    <a:lnR>
                      <a:solidFill>
                        <a:srgbClr val="BFBFBF"/>
                      </a:solidFill>
                    </a:lnR>
                  </a:tcPr>
                </a:tc>
                <a:tc>
                  <a:txBody>
                    <a:bodyPr/>
                    <a:lstStyle/>
                    <a:p>
                      <a:pPr marL="82296" indent="-82296" algn="l">
                        <a:buClr>
                          <a:srgbClr val="595959"/>
                        </a:buClr>
                        <a:buSzPts val="700"/>
                        <a:buFont typeface="Arial"/>
                        <a:buChar char="•"/>
                        <a:defRPr i="1" sz="700">
                          <a:solidFill>
                            <a:srgbClr val="595959"/>
                          </a:solidFill>
                        </a:defRPr>
                      </a:pPr>
                      <a:r>
                        <a:t>“Customer quotes”</a:t>
                      </a:r>
                    </a:p>
                    <a:p>
                      <a:pPr marL="82296" indent="-82296" algn="l">
                        <a:buClr>
                          <a:srgbClr val="595959"/>
                        </a:buClr>
                        <a:buSzPts val="700"/>
                        <a:buFont typeface="Arial"/>
                        <a:buChar char="•"/>
                        <a:defRPr sz="700">
                          <a:solidFill>
                            <a:srgbClr val="595959"/>
                          </a:solidFill>
                        </a:defRPr>
                      </a:pPr>
                      <a:r>
                        <a:t>C-SAT, NPS</a:t>
                      </a:r>
                    </a:p>
                    <a:p>
                      <a:pPr marL="82296" indent="-82296" algn="l">
                        <a:buClr>
                          <a:srgbClr val="595959"/>
                        </a:buClr>
                        <a:buSzPts val="700"/>
                        <a:buFont typeface="Arial"/>
                        <a:buChar char="•"/>
                        <a:defRPr sz="700">
                          <a:solidFill>
                            <a:srgbClr val="595959"/>
                          </a:solidFill>
                        </a:defRPr>
                      </a:pPr>
                      <a:r>
                        <a:t>Social Media Sentiment</a:t>
                      </a:r>
                    </a:p>
                    <a:p>
                      <a:pPr marL="82296" indent="-82296" algn="l">
                        <a:buClr>
                          <a:srgbClr val="595959"/>
                        </a:buClr>
                        <a:buSzPts val="700"/>
                        <a:buFont typeface="Arial"/>
                        <a:buChar char="•"/>
                        <a:defRPr sz="700">
                          <a:solidFill>
                            <a:srgbClr val="595959"/>
                          </a:solidFill>
                        </a:defRPr>
                      </a:pPr>
                      <a:r>
                        <a:t>Metrics / KPIs</a:t>
                      </a:r>
                    </a:p>
                  </a:txBody>
                  <a:tcPr marL="45725" marR="45725" marT="45725" marB="45725" anchor="t" anchorCtr="0" horzOverflow="overflow">
                    <a:lnL>
                      <a:solidFill>
                        <a:srgbClr val="BFBFBF"/>
                      </a:solidFill>
                    </a:lnL>
                    <a:lnR>
                      <a:solidFill>
                        <a:srgbClr val="BFBFBF"/>
                      </a:solidFill>
                    </a:lnR>
                  </a:tcPr>
                </a:tc>
                <a:tc>
                  <a:txBody>
                    <a:bodyPr/>
                    <a:lstStyle/>
                    <a:p>
                      <a:pPr marL="82296" indent="-82296" algn="l">
                        <a:buClr>
                          <a:srgbClr val="595959"/>
                        </a:buClr>
                        <a:buSzPts val="700"/>
                        <a:buFont typeface="Arial"/>
                        <a:buChar char="•"/>
                        <a:defRPr i="1" sz="700">
                          <a:solidFill>
                            <a:srgbClr val="595959"/>
                          </a:solidFill>
                        </a:defRPr>
                      </a:pPr>
                      <a:r>
                        <a:t>“Customer quotes”</a:t>
                      </a:r>
                    </a:p>
                    <a:p>
                      <a:pPr marL="82296" indent="-82296" algn="l">
                        <a:buClr>
                          <a:srgbClr val="595959"/>
                        </a:buClr>
                        <a:buSzPts val="700"/>
                        <a:buFont typeface="Arial"/>
                        <a:buChar char="•"/>
                        <a:defRPr sz="700">
                          <a:solidFill>
                            <a:srgbClr val="595959"/>
                          </a:solidFill>
                        </a:defRPr>
                      </a:pPr>
                      <a:r>
                        <a:t>C-SAT, NPS</a:t>
                      </a:r>
                    </a:p>
                    <a:p>
                      <a:pPr marL="82296" indent="-82296" algn="l">
                        <a:buClr>
                          <a:srgbClr val="595959"/>
                        </a:buClr>
                        <a:buSzPts val="700"/>
                        <a:buFont typeface="Arial"/>
                        <a:buChar char="•"/>
                        <a:defRPr sz="700">
                          <a:solidFill>
                            <a:srgbClr val="595959"/>
                          </a:solidFill>
                        </a:defRPr>
                      </a:pPr>
                      <a:r>
                        <a:t>Social Media Sentiment</a:t>
                      </a:r>
                    </a:p>
                    <a:p>
                      <a:pPr marL="82296" indent="-82296" algn="l">
                        <a:buClr>
                          <a:srgbClr val="595959"/>
                        </a:buClr>
                        <a:buSzPts val="700"/>
                        <a:buFont typeface="Arial"/>
                        <a:buChar char="•"/>
                        <a:defRPr sz="700">
                          <a:solidFill>
                            <a:srgbClr val="595959"/>
                          </a:solidFill>
                        </a:defRPr>
                      </a:pPr>
                      <a:r>
                        <a:t>Metrics / KPIs</a:t>
                      </a:r>
                    </a:p>
                  </a:txBody>
                  <a:tcPr marL="45725" marR="45725" marT="45725" marB="45725" anchor="t" anchorCtr="0" horzOverflow="overflow">
                    <a:lnL>
                      <a:solidFill>
                        <a:srgbClr val="BFBFBF"/>
                      </a:solidFill>
                    </a:lnL>
                    <a:lnR>
                      <a:solidFill>
                        <a:srgbClr val="BFBFBF"/>
                      </a:solidFill>
                    </a:lnR>
                  </a:tcPr>
                </a:tc>
                <a:tc>
                  <a:txBody>
                    <a:bodyPr/>
                    <a:lstStyle/>
                    <a:p>
                      <a:pPr marL="82296" indent="-82296" algn="l">
                        <a:buClr>
                          <a:srgbClr val="595959"/>
                        </a:buClr>
                        <a:buSzPts val="700"/>
                        <a:buFont typeface="Arial"/>
                        <a:buChar char="•"/>
                        <a:defRPr i="1" sz="700">
                          <a:solidFill>
                            <a:srgbClr val="595959"/>
                          </a:solidFill>
                        </a:defRPr>
                      </a:pPr>
                      <a:r>
                        <a:t>“Customer quotes”</a:t>
                      </a:r>
                    </a:p>
                    <a:p>
                      <a:pPr marL="82296" indent="-82296" algn="l">
                        <a:buClr>
                          <a:srgbClr val="595959"/>
                        </a:buClr>
                        <a:buSzPts val="700"/>
                        <a:buFont typeface="Arial"/>
                        <a:buChar char="•"/>
                        <a:defRPr sz="700">
                          <a:solidFill>
                            <a:srgbClr val="595959"/>
                          </a:solidFill>
                        </a:defRPr>
                      </a:pPr>
                      <a:r>
                        <a:t>C-SAT, NPS</a:t>
                      </a:r>
                    </a:p>
                    <a:p>
                      <a:pPr marL="82296" indent="-82296" algn="l">
                        <a:buClr>
                          <a:srgbClr val="595959"/>
                        </a:buClr>
                        <a:buSzPts val="700"/>
                        <a:buFont typeface="Arial"/>
                        <a:buChar char="•"/>
                        <a:defRPr sz="700">
                          <a:solidFill>
                            <a:srgbClr val="595959"/>
                          </a:solidFill>
                        </a:defRPr>
                      </a:pPr>
                      <a:r>
                        <a:t>Social Media Sentiment</a:t>
                      </a:r>
                    </a:p>
                    <a:p>
                      <a:pPr marL="82296" indent="-82296" algn="l">
                        <a:buClr>
                          <a:srgbClr val="595959"/>
                        </a:buClr>
                        <a:buSzPts val="700"/>
                        <a:buFont typeface="Arial"/>
                        <a:buChar char="•"/>
                        <a:defRPr sz="700">
                          <a:solidFill>
                            <a:srgbClr val="595959"/>
                          </a:solidFill>
                        </a:defRPr>
                      </a:pPr>
                      <a:r>
                        <a:t>Metrics / KPIs</a:t>
                      </a:r>
                    </a:p>
                  </a:txBody>
                  <a:tcPr marL="45725" marR="45725" marT="45725" marB="45725" anchor="t" anchorCtr="0" horzOverflow="overflow">
                    <a:lnL>
                      <a:solidFill>
                        <a:srgbClr val="BFBFBF"/>
                      </a:solidFill>
                    </a:lnL>
                    <a:lnR>
                      <a:solidFill>
                        <a:srgbClr val="BFBFBF"/>
                      </a:solidFill>
                    </a:lnR>
                  </a:tcPr>
                </a:tc>
                <a:tc>
                  <a:txBody>
                    <a:bodyPr/>
                    <a:lstStyle/>
                    <a:p>
                      <a:pPr marL="82296" indent="-82296" algn="l">
                        <a:buClr>
                          <a:srgbClr val="595959"/>
                        </a:buClr>
                        <a:buSzPts val="700"/>
                        <a:buFont typeface="Arial"/>
                        <a:buChar char="•"/>
                        <a:defRPr i="1" sz="700">
                          <a:solidFill>
                            <a:srgbClr val="595959"/>
                          </a:solidFill>
                        </a:defRPr>
                      </a:pPr>
                      <a:r>
                        <a:t>“Customer quotes”</a:t>
                      </a:r>
                    </a:p>
                    <a:p>
                      <a:pPr marL="82296" indent="-82296" algn="l">
                        <a:buClr>
                          <a:srgbClr val="595959"/>
                        </a:buClr>
                        <a:buSzPts val="700"/>
                        <a:buFont typeface="Arial"/>
                        <a:buChar char="•"/>
                        <a:defRPr sz="700">
                          <a:solidFill>
                            <a:srgbClr val="595959"/>
                          </a:solidFill>
                        </a:defRPr>
                      </a:pPr>
                      <a:r>
                        <a:t>C-SAT, NPS</a:t>
                      </a:r>
                    </a:p>
                    <a:p>
                      <a:pPr marL="82296" indent="-82296" algn="l">
                        <a:buClr>
                          <a:srgbClr val="595959"/>
                        </a:buClr>
                        <a:buSzPts val="700"/>
                        <a:buFont typeface="Arial"/>
                        <a:buChar char="•"/>
                        <a:defRPr sz="700">
                          <a:solidFill>
                            <a:srgbClr val="595959"/>
                          </a:solidFill>
                        </a:defRPr>
                      </a:pPr>
                      <a:r>
                        <a:t>Social Media Sentiment</a:t>
                      </a:r>
                    </a:p>
                    <a:p>
                      <a:pPr marL="82296" indent="-82296" algn="l">
                        <a:buClr>
                          <a:srgbClr val="595959"/>
                        </a:buClr>
                        <a:buSzPts val="700"/>
                        <a:buFont typeface="Arial"/>
                        <a:buChar char="•"/>
                        <a:defRPr sz="700">
                          <a:solidFill>
                            <a:srgbClr val="595959"/>
                          </a:solidFill>
                        </a:defRPr>
                      </a:pPr>
                      <a:r>
                        <a:t>Metrics / KPIs</a:t>
                      </a:r>
                    </a:p>
                  </a:txBody>
                  <a:tcPr marL="45725" marR="45725" marT="45725" marB="45725" anchor="t" anchorCtr="0" horzOverflow="overflow">
                    <a:lnL>
                      <a:solidFill>
                        <a:srgbClr val="BFBFBF"/>
                      </a:solidFill>
                    </a:lnL>
                  </a:tcPr>
                </a:tc>
              </a:tr>
            </a:tbl>
          </a:graphicData>
        </a:graphic>
      </p:graphicFrame>
      <p:sp>
        <p:nvSpPr>
          <p:cNvPr id="406" name="Google Shape;295;p30"/>
          <p:cNvSpPr/>
          <p:nvPr/>
        </p:nvSpPr>
        <p:spPr>
          <a:xfrm>
            <a:off x="0" y="0"/>
            <a:ext cx="9144000" cy="957300"/>
          </a:xfrm>
          <a:prstGeom prst="rect">
            <a:avLst/>
          </a:prstGeom>
          <a:solidFill>
            <a:srgbClr val="F2F2F2"/>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407" name="Google Shape;296;p30"/>
          <p:cNvSpPr txBox="1"/>
          <p:nvPr/>
        </p:nvSpPr>
        <p:spPr>
          <a:xfrm>
            <a:off x="1016490" y="20976"/>
            <a:ext cx="3271501" cy="544266"/>
          </a:xfrm>
          <a:prstGeom prst="rect">
            <a:avLst/>
          </a:prstGeom>
          <a:ln w="12700">
            <a:miter lim="400000"/>
          </a:ln>
          <a:extLst>
            <a:ext uri="{C572A759-6A51-4108-AA02-DFA0A04FC94B}">
              <ma14:wrappingTextBoxFlag xmlns:ma14="http://schemas.microsoft.com/office/mac/drawingml/2011/main" val="1"/>
            </a:ext>
          </a:extLst>
        </p:spPr>
        <p:txBody>
          <a:bodyPr lIns="71425" tIns="71425" rIns="71425" bIns="71425" anchor="ctr">
            <a:spAutoFit/>
          </a:bodyPr>
          <a:lstStyle/>
          <a:p>
            <a:pPr>
              <a:defRPr sz="1600">
                <a:solidFill>
                  <a:srgbClr val="3366FF"/>
                </a:solidFill>
              </a:defRPr>
            </a:pPr>
            <a:r>
              <a:t>PERSONA</a:t>
            </a:r>
            <a:r>
              <a:rPr sz="1200"/>
              <a:t> NAME</a:t>
            </a:r>
            <a:endParaRPr sz="1200"/>
          </a:p>
          <a:p>
            <a:pPr>
              <a:defRPr sz="1200">
                <a:solidFill>
                  <a:srgbClr val="595959"/>
                </a:solidFill>
              </a:defRPr>
            </a:pPr>
            <a:r>
              <a:t>Short description of this persona</a:t>
            </a:r>
          </a:p>
        </p:txBody>
      </p:sp>
      <p:sp>
        <p:nvSpPr>
          <p:cNvPr id="408" name="Google Shape;297;p30"/>
          <p:cNvSpPr txBox="1"/>
          <p:nvPr/>
        </p:nvSpPr>
        <p:spPr>
          <a:xfrm>
            <a:off x="1016664" y="496566"/>
            <a:ext cx="2844901" cy="423841"/>
          </a:xfrm>
          <a:prstGeom prst="rect">
            <a:avLst/>
          </a:prstGeom>
          <a:ln w="12700">
            <a:miter lim="400000"/>
          </a:ln>
          <a:extLst>
            <a:ext uri="{C572A759-6A51-4108-AA02-DFA0A04FC94B}">
              <ma14:wrappingTextBoxFlag xmlns:ma14="http://schemas.microsoft.com/office/mac/drawingml/2011/main" val="1"/>
            </a:ext>
          </a:extLst>
        </p:spPr>
        <p:txBody>
          <a:bodyPr lIns="71425" tIns="71425" rIns="71425" bIns="71425" anchor="ctr">
            <a:spAutoFit/>
          </a:bodyPr>
          <a:lstStyle/>
          <a:p>
            <a:pPr>
              <a:lnSpc>
                <a:spcPct val="110000"/>
              </a:lnSpc>
              <a:defRPr sz="700">
                <a:solidFill>
                  <a:srgbClr val="595959"/>
                </a:solidFill>
              </a:defRPr>
            </a:pPr>
            <a:r>
              <a:t>Descriptive text that explains a little bit about who the persona is.</a:t>
            </a:r>
          </a:p>
          <a:p>
            <a:pPr>
              <a:lnSpc>
                <a:spcPct val="110000"/>
              </a:lnSpc>
              <a:defRPr sz="700">
                <a:solidFill>
                  <a:srgbClr val="595959"/>
                </a:solidFill>
              </a:defRPr>
            </a:pPr>
            <a:r>
              <a:t>This will provide background context for the information below and help your audience develop empathy for the persona.</a:t>
            </a:r>
          </a:p>
        </p:txBody>
      </p:sp>
      <p:sp>
        <p:nvSpPr>
          <p:cNvPr id="409" name="Google Shape;298;p30"/>
          <p:cNvSpPr txBox="1"/>
          <p:nvPr/>
        </p:nvSpPr>
        <p:spPr>
          <a:xfrm>
            <a:off x="2494151" y="1827563"/>
            <a:ext cx="1352701" cy="495142"/>
          </a:xfrm>
          <a:prstGeom prst="rect">
            <a:avLst/>
          </a:prstGeom>
          <a:ln w="12700">
            <a:miter lim="400000"/>
          </a:ln>
          <a:extLst>
            <a:ext uri="{C572A759-6A51-4108-AA02-DFA0A04FC94B}">
              <ma14:wrappingTextBoxFlag xmlns:ma14="http://schemas.microsoft.com/office/mac/drawingml/2011/main" val="1"/>
            </a:ext>
          </a:extLst>
        </p:spPr>
        <p:txBody>
          <a:bodyPr lIns="26775" tIns="26775" rIns="26775" bIns="26775">
            <a:spAutoFit/>
          </a:bodyPr>
          <a:lstStyle/>
          <a:p>
            <a:pPr>
              <a:defRPr b="1" sz="700">
                <a:solidFill>
                  <a:srgbClr val="595959"/>
                </a:solidFill>
              </a:defRPr>
            </a:pPr>
            <a:r>
              <a:t>Step title</a:t>
            </a:r>
          </a:p>
          <a:p>
            <a:pPr>
              <a:defRPr sz="700">
                <a:solidFill>
                  <a:srgbClr val="595959"/>
                </a:solidFill>
              </a:defRPr>
            </a:pPr>
            <a:r>
              <a:t>Step description, which can be a bit longer. What is happening at this point in the journey? Be sure to use customers’ language.</a:t>
            </a:r>
          </a:p>
        </p:txBody>
      </p:sp>
      <p:sp>
        <p:nvSpPr>
          <p:cNvPr id="410" name="Google Shape;299;p30"/>
          <p:cNvSpPr txBox="1"/>
          <p:nvPr/>
        </p:nvSpPr>
        <p:spPr>
          <a:xfrm>
            <a:off x="914952" y="3104486"/>
            <a:ext cx="939301" cy="139542"/>
          </a:xfrm>
          <a:prstGeom prst="rect">
            <a:avLst/>
          </a:prstGeom>
          <a:ln w="12700">
            <a:miter lim="400000"/>
          </a:ln>
          <a:extLst>
            <a:ext uri="{C572A759-6A51-4108-AA02-DFA0A04FC94B}">
              <ma14:wrappingTextBoxFlag xmlns:ma14="http://schemas.microsoft.com/office/mac/drawingml/2011/main" val="1"/>
            </a:ext>
          </a:extLst>
        </p:spPr>
        <p:txBody>
          <a:bodyPr lIns="26775" tIns="26775" rIns="26775" bIns="26775">
            <a:spAutoFit/>
          </a:bodyPr>
          <a:lstStyle>
            <a:lvl1pPr>
              <a:defRPr b="1" sz="700">
                <a:solidFill>
                  <a:srgbClr val="595959"/>
                </a:solidFill>
              </a:defRPr>
            </a:lvl1pPr>
          </a:lstStyle>
          <a:p>
            <a:pPr/>
            <a:r>
              <a:t>Step title</a:t>
            </a:r>
          </a:p>
        </p:txBody>
      </p:sp>
      <p:sp>
        <p:nvSpPr>
          <p:cNvPr id="411" name="Google Shape;300;p30"/>
          <p:cNvSpPr txBox="1"/>
          <p:nvPr/>
        </p:nvSpPr>
        <p:spPr>
          <a:xfrm>
            <a:off x="8115585" y="1635"/>
            <a:ext cx="1041901" cy="127258"/>
          </a:xfrm>
          <a:prstGeom prst="rect">
            <a:avLst/>
          </a:prstGeom>
          <a:ln w="12700">
            <a:miter lim="400000"/>
          </a:ln>
          <a:extLst>
            <a:ext uri="{C572A759-6A51-4108-AA02-DFA0A04FC94B}">
              <ma14:wrappingTextBoxFlag xmlns:ma14="http://schemas.microsoft.com/office/mac/drawingml/2011/main" val="1"/>
            </a:ext>
          </a:extLst>
        </p:spPr>
        <p:txBody>
          <a:bodyPr lIns="26775" tIns="26775" rIns="26775" bIns="26775" anchor="ctr">
            <a:spAutoFit/>
          </a:bodyPr>
          <a:lstStyle>
            <a:lvl1pPr>
              <a:defRPr sz="600">
                <a:solidFill>
                  <a:srgbClr val="7F7F7F"/>
                </a:solidFill>
              </a:defRPr>
            </a:lvl1pPr>
          </a:lstStyle>
          <a:p>
            <a:pPr/>
            <a:r>
              <a:t>Importance to Customer</a:t>
            </a:r>
          </a:p>
        </p:txBody>
      </p:sp>
      <p:sp>
        <p:nvSpPr>
          <p:cNvPr id="412" name="Google Shape;301;p30"/>
          <p:cNvSpPr txBox="1"/>
          <p:nvPr/>
        </p:nvSpPr>
        <p:spPr>
          <a:xfrm>
            <a:off x="1765151" y="3895269"/>
            <a:ext cx="939301" cy="139543"/>
          </a:xfrm>
          <a:prstGeom prst="rect">
            <a:avLst/>
          </a:prstGeom>
          <a:ln w="12700">
            <a:miter lim="400000"/>
          </a:ln>
          <a:extLst>
            <a:ext uri="{C572A759-6A51-4108-AA02-DFA0A04FC94B}">
              <ma14:wrappingTextBoxFlag xmlns:ma14="http://schemas.microsoft.com/office/mac/drawingml/2011/main" val="1"/>
            </a:ext>
          </a:extLst>
        </p:spPr>
        <p:txBody>
          <a:bodyPr lIns="26775" tIns="26775" rIns="26775" bIns="26775">
            <a:spAutoFit/>
          </a:bodyPr>
          <a:lstStyle>
            <a:lvl1pPr>
              <a:defRPr b="1" sz="700">
                <a:solidFill>
                  <a:srgbClr val="595959"/>
                </a:solidFill>
              </a:defRPr>
            </a:lvl1pPr>
          </a:lstStyle>
          <a:p>
            <a:pPr/>
            <a:r>
              <a:t>Step title</a:t>
            </a:r>
          </a:p>
        </p:txBody>
      </p:sp>
      <p:grpSp>
        <p:nvGrpSpPr>
          <p:cNvPr id="415" name="Google Shape;302;p30"/>
          <p:cNvGrpSpPr/>
          <p:nvPr/>
        </p:nvGrpSpPr>
        <p:grpSpPr>
          <a:xfrm>
            <a:off x="8115585" y="538529"/>
            <a:ext cx="902871" cy="150903"/>
            <a:chOff x="0" y="0"/>
            <a:chExt cx="902870" cy="150901"/>
          </a:xfrm>
        </p:grpSpPr>
        <p:sp>
          <p:nvSpPr>
            <p:cNvPr id="413" name="Google Shape;303;p30"/>
            <p:cNvSpPr txBox="1"/>
            <p:nvPr/>
          </p:nvSpPr>
          <p:spPr>
            <a:xfrm>
              <a:off x="0" y="0"/>
              <a:ext cx="5958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defRPr sz="600">
                  <a:solidFill>
                    <a:srgbClr val="7F7F7F"/>
                  </a:solidFill>
                </a:defRPr>
              </a:lvl1pPr>
            </a:lstStyle>
            <a:p>
              <a:pPr/>
              <a:r>
                <a:t>Typical Journey</a:t>
              </a:r>
            </a:p>
          </p:txBody>
        </p:sp>
        <p:sp>
          <p:nvSpPr>
            <p:cNvPr id="414" name="Google Shape;304;p30"/>
            <p:cNvSpPr/>
            <p:nvPr/>
          </p:nvSpPr>
          <p:spPr>
            <a:xfrm>
              <a:off x="31370" y="150901"/>
              <a:ext cx="871501" cy="1"/>
            </a:xfrm>
            <a:prstGeom prst="line">
              <a:avLst/>
            </a:prstGeom>
            <a:noFill/>
            <a:ln w="38100" cap="flat">
              <a:solidFill>
                <a:srgbClr val="BFBFBF"/>
              </a:solidFill>
              <a:prstDash val="solid"/>
              <a:round/>
            </a:ln>
            <a:effectLst/>
          </p:spPr>
          <p:txBody>
            <a:bodyPr wrap="square" lIns="0" tIns="0" rIns="0" bIns="0" numCol="1" anchor="t">
              <a:noAutofit/>
            </a:bodyPr>
            <a:lstStyle/>
            <a:p>
              <a:pPr/>
            </a:p>
          </p:txBody>
        </p:sp>
      </p:grpSp>
      <p:grpSp>
        <p:nvGrpSpPr>
          <p:cNvPr id="418" name="Google Shape;305;p30"/>
          <p:cNvGrpSpPr/>
          <p:nvPr/>
        </p:nvGrpSpPr>
        <p:grpSpPr>
          <a:xfrm>
            <a:off x="8115585" y="749472"/>
            <a:ext cx="902871" cy="149170"/>
            <a:chOff x="0" y="0"/>
            <a:chExt cx="902870" cy="149169"/>
          </a:xfrm>
        </p:grpSpPr>
        <p:sp>
          <p:nvSpPr>
            <p:cNvPr id="416" name="Google Shape;306;p30"/>
            <p:cNvSpPr txBox="1"/>
            <p:nvPr/>
          </p:nvSpPr>
          <p:spPr>
            <a:xfrm>
              <a:off x="0" y="0"/>
              <a:ext cx="6600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defRPr sz="600">
                  <a:solidFill>
                    <a:srgbClr val="7F7F7F"/>
                  </a:solidFill>
                </a:defRPr>
              </a:lvl1pPr>
            </a:lstStyle>
            <a:p>
              <a:pPr/>
              <a:r>
                <a:t>Alternate Journey</a:t>
              </a:r>
            </a:p>
          </p:txBody>
        </p:sp>
        <p:sp>
          <p:nvSpPr>
            <p:cNvPr id="417" name="Google Shape;307;p30"/>
            <p:cNvSpPr/>
            <p:nvPr/>
          </p:nvSpPr>
          <p:spPr>
            <a:xfrm>
              <a:off x="31370" y="149169"/>
              <a:ext cx="871501" cy="1"/>
            </a:xfrm>
            <a:prstGeom prst="line">
              <a:avLst/>
            </a:prstGeom>
            <a:noFill/>
            <a:ln w="38100" cap="flat">
              <a:solidFill>
                <a:srgbClr val="BFBFBF"/>
              </a:solidFill>
              <a:prstDash val="solid"/>
              <a:round/>
            </a:ln>
            <a:effectLst/>
          </p:spPr>
          <p:txBody>
            <a:bodyPr wrap="square" lIns="0" tIns="0" rIns="0" bIns="0" numCol="1" anchor="t">
              <a:noAutofit/>
            </a:bodyPr>
            <a:lstStyle/>
            <a:p>
              <a:pPr/>
            </a:p>
          </p:txBody>
        </p:sp>
      </p:grpSp>
      <p:pic>
        <p:nvPicPr>
          <p:cNvPr id="419" name="Google Shape;308;p30" descr="Google Shape;308;p30"/>
          <p:cNvPicPr>
            <a:picLocks noChangeAspect="1"/>
          </p:cNvPicPr>
          <p:nvPr/>
        </p:nvPicPr>
        <p:blipFill>
          <a:blip r:embed="rId2">
            <a:extLst/>
          </a:blip>
          <a:stretch>
            <a:fillRect/>
          </a:stretch>
        </p:blipFill>
        <p:spPr>
          <a:xfrm>
            <a:off x="1810878" y="3620949"/>
            <a:ext cx="274321" cy="274321"/>
          </a:xfrm>
          <a:prstGeom prst="rect">
            <a:avLst/>
          </a:prstGeom>
          <a:ln w="12700">
            <a:miter lim="400000"/>
          </a:ln>
        </p:spPr>
      </p:pic>
      <p:pic>
        <p:nvPicPr>
          <p:cNvPr id="420" name="Google Shape;309;p30" descr="Google Shape;309;p30"/>
          <p:cNvPicPr>
            <a:picLocks noChangeAspect="1"/>
          </p:cNvPicPr>
          <p:nvPr/>
        </p:nvPicPr>
        <p:blipFill>
          <a:blip r:embed="rId3">
            <a:extLst/>
          </a:blip>
          <a:stretch>
            <a:fillRect/>
          </a:stretch>
        </p:blipFill>
        <p:spPr>
          <a:xfrm>
            <a:off x="958943" y="2823822"/>
            <a:ext cx="274321" cy="274321"/>
          </a:xfrm>
          <a:prstGeom prst="rect">
            <a:avLst/>
          </a:prstGeom>
          <a:ln w="12700">
            <a:miter lim="400000"/>
          </a:ln>
        </p:spPr>
      </p:pic>
      <p:pic>
        <p:nvPicPr>
          <p:cNvPr id="421" name="Google Shape;310;p30" descr="Google Shape;310;p30"/>
          <p:cNvPicPr>
            <a:picLocks noChangeAspect="1"/>
          </p:cNvPicPr>
          <p:nvPr/>
        </p:nvPicPr>
        <p:blipFill>
          <a:blip r:embed="rId4">
            <a:extLst/>
          </a:blip>
          <a:stretch>
            <a:fillRect/>
          </a:stretch>
        </p:blipFill>
        <p:spPr>
          <a:xfrm>
            <a:off x="2231490" y="2102922"/>
            <a:ext cx="274321" cy="274321"/>
          </a:xfrm>
          <a:prstGeom prst="rect">
            <a:avLst/>
          </a:prstGeom>
          <a:ln w="12700">
            <a:miter lim="400000"/>
          </a:ln>
        </p:spPr>
      </p:pic>
      <p:sp>
        <p:nvSpPr>
          <p:cNvPr id="422" name="Google Shape;311;p30"/>
          <p:cNvSpPr/>
          <p:nvPr/>
        </p:nvSpPr>
        <p:spPr>
          <a:xfrm>
            <a:off x="123815" y="67166"/>
            <a:ext cx="816117" cy="816117"/>
          </a:xfrm>
          <a:prstGeom prst="ellipse">
            <a:avLst/>
          </a:prstGeom>
          <a:solidFill>
            <a:srgbClr val="BFBFBF"/>
          </a:solidFill>
          <a:ln w="12700">
            <a:miter lim="400000"/>
          </a:ln>
        </p:spPr>
        <p:txBody>
          <a:bodyPr lIns="0" tIns="0" rIns="0" bIns="0" anchor="ctr"/>
          <a:lstStyle/>
          <a:p>
            <a:pPr algn="ctr">
              <a:defRPr sz="1600"/>
            </a:pPr>
          </a:p>
        </p:txBody>
      </p:sp>
      <p:sp>
        <p:nvSpPr>
          <p:cNvPr id="423" name="Google Shape;312;p30"/>
          <p:cNvSpPr/>
          <p:nvPr/>
        </p:nvSpPr>
        <p:spPr>
          <a:xfrm>
            <a:off x="252357" y="181127"/>
            <a:ext cx="557139" cy="701658"/>
          </a:xfrm>
          <a:custGeom>
            <a:avLst/>
            <a:gdLst/>
            <a:ahLst/>
            <a:cxnLst>
              <a:cxn ang="0">
                <a:pos x="wd2" y="hd2"/>
              </a:cxn>
              <a:cxn ang="5400000">
                <a:pos x="wd2" y="hd2"/>
              </a:cxn>
              <a:cxn ang="10800000">
                <a:pos x="wd2" y="hd2"/>
              </a:cxn>
              <a:cxn ang="16200000">
                <a:pos x="wd2" y="hd2"/>
              </a:cxn>
            </a:cxnLst>
            <a:rect l="0" t="0" r="r" b="b"/>
            <a:pathLst>
              <a:path w="21600" h="20931" fill="norm" stroke="1" extrusionOk="0">
                <a:moveTo>
                  <a:pt x="10773" y="0"/>
                </a:moveTo>
                <a:cubicBezTo>
                  <a:pt x="14030" y="0"/>
                  <a:pt x="16743" y="2084"/>
                  <a:pt x="16743" y="4586"/>
                </a:cubicBezTo>
                <a:lnTo>
                  <a:pt x="16743" y="7629"/>
                </a:lnTo>
                <a:cubicBezTo>
                  <a:pt x="16743" y="9130"/>
                  <a:pt x="15712" y="11798"/>
                  <a:pt x="14247" y="12590"/>
                </a:cubicBezTo>
                <a:lnTo>
                  <a:pt x="15332" y="14508"/>
                </a:lnTo>
                <a:cubicBezTo>
                  <a:pt x="15441" y="14716"/>
                  <a:pt x="15712" y="14966"/>
                  <a:pt x="15984" y="15091"/>
                </a:cubicBezTo>
                <a:lnTo>
                  <a:pt x="21600" y="17608"/>
                </a:lnTo>
                <a:lnTo>
                  <a:pt x="19504" y="18926"/>
                </a:lnTo>
                <a:cubicBezTo>
                  <a:pt x="14241" y="21600"/>
                  <a:pt x="7358" y="21600"/>
                  <a:pt x="2095" y="18926"/>
                </a:cubicBezTo>
                <a:lnTo>
                  <a:pt x="0" y="17608"/>
                </a:lnTo>
                <a:lnTo>
                  <a:pt x="5617" y="15091"/>
                </a:lnTo>
                <a:cubicBezTo>
                  <a:pt x="5834" y="14966"/>
                  <a:pt x="6160" y="14716"/>
                  <a:pt x="6269" y="14508"/>
                </a:cubicBezTo>
                <a:lnTo>
                  <a:pt x="7354" y="12673"/>
                </a:lnTo>
                <a:cubicBezTo>
                  <a:pt x="5834" y="11840"/>
                  <a:pt x="4858" y="9130"/>
                  <a:pt x="4858" y="7629"/>
                </a:cubicBezTo>
                <a:lnTo>
                  <a:pt x="4858" y="4586"/>
                </a:lnTo>
                <a:cubicBezTo>
                  <a:pt x="4858" y="2084"/>
                  <a:pt x="7517" y="0"/>
                  <a:pt x="10773" y="0"/>
                </a:cubicBezTo>
                <a:close/>
              </a:path>
            </a:pathLst>
          </a:custGeom>
          <a:solidFill>
            <a:srgbClr val="FFFFFF"/>
          </a:solidFill>
          <a:ln w="12700">
            <a:miter lim="400000"/>
          </a:ln>
        </p:spPr>
        <p:txBody>
          <a:bodyPr lIns="0" tIns="0" rIns="0" bIns="0" anchor="ctr"/>
          <a:lstStyle/>
          <a:p>
            <a:pPr algn="ctr">
              <a:defRPr sz="1600"/>
            </a:pPr>
          </a:p>
        </p:txBody>
      </p:sp>
      <p:sp>
        <p:nvSpPr>
          <p:cNvPr id="424" name="Google Shape;313;p30"/>
          <p:cNvSpPr/>
          <p:nvPr/>
        </p:nvSpPr>
        <p:spPr>
          <a:xfrm rot="20725258">
            <a:off x="3161671" y="3139691"/>
            <a:ext cx="476968" cy="575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0"/>
                </a:lnTo>
                <a:cubicBezTo>
                  <a:pt x="12238" y="1501"/>
                  <a:pt x="21409" y="10673"/>
                  <a:pt x="21600" y="21600"/>
                </a:cubicBezTo>
              </a:path>
            </a:pathLst>
          </a:custGeom>
          <a:ln w="38100" cap="rnd">
            <a:solidFill>
              <a:srgbClr val="BFBFBF"/>
            </a:solidFill>
            <a:headEnd type="triangle"/>
          </a:ln>
        </p:spPr>
        <p:txBody>
          <a:bodyPr lIns="0" tIns="0" rIns="0" bIns="0" anchor="ctr"/>
          <a:lstStyle/>
          <a:p>
            <a:pPr algn="ctr">
              <a:defRPr sz="1800">
                <a:latin typeface="Calibri"/>
                <a:ea typeface="Calibri"/>
                <a:cs typeface="Calibri"/>
                <a:sym typeface="Calibri"/>
              </a:defRPr>
            </a:pPr>
          </a:p>
        </p:txBody>
      </p:sp>
      <p:sp>
        <p:nvSpPr>
          <p:cNvPr id="425" name="Google Shape;314;p30"/>
          <p:cNvSpPr/>
          <p:nvPr/>
        </p:nvSpPr>
        <p:spPr>
          <a:xfrm>
            <a:off x="8146908" y="265568"/>
            <a:ext cx="163801" cy="163801"/>
          </a:xfrm>
          <a:prstGeom prst="ellipse">
            <a:avLst/>
          </a:prstGeom>
          <a:solidFill>
            <a:srgbClr val="BFBFBF"/>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grpSp>
        <p:nvGrpSpPr>
          <p:cNvPr id="428" name="Google Shape;315;p30"/>
          <p:cNvGrpSpPr/>
          <p:nvPr/>
        </p:nvGrpSpPr>
        <p:grpSpPr>
          <a:xfrm>
            <a:off x="8320119" y="187374"/>
            <a:ext cx="320101" cy="320102"/>
            <a:chOff x="0" y="0"/>
            <a:chExt cx="320100" cy="320100"/>
          </a:xfrm>
        </p:grpSpPr>
        <p:sp>
          <p:nvSpPr>
            <p:cNvPr id="426" name="Google Shape;316;p30"/>
            <p:cNvSpPr/>
            <p:nvPr/>
          </p:nvSpPr>
          <p:spPr>
            <a:xfrm>
              <a:off x="-1" y="-1"/>
              <a:ext cx="320102" cy="320102"/>
            </a:xfrm>
            <a:prstGeom prst="ellipse">
              <a:avLst/>
            </a:prstGeom>
            <a:solidFill>
              <a:srgbClr val="BFBFBF">
                <a:alpha val="5176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27" name="Google Shape;317;p30"/>
            <p:cNvSpPr/>
            <p:nvPr/>
          </p:nvSpPr>
          <p:spPr>
            <a:xfrm>
              <a:off x="78193" y="78193"/>
              <a:ext cx="163802" cy="163802"/>
            </a:xfrm>
            <a:prstGeom prst="ellipse">
              <a:avLst/>
            </a:prstGeom>
            <a:solidFill>
              <a:srgbClr val="BFBFBF"/>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grpSp>
        <p:nvGrpSpPr>
          <p:cNvPr id="432" name="Google Shape;318;p30"/>
          <p:cNvGrpSpPr/>
          <p:nvPr/>
        </p:nvGrpSpPr>
        <p:grpSpPr>
          <a:xfrm>
            <a:off x="8645322" y="118795"/>
            <a:ext cx="457201" cy="457201"/>
            <a:chOff x="0" y="0"/>
            <a:chExt cx="457200" cy="457200"/>
          </a:xfrm>
        </p:grpSpPr>
        <p:sp>
          <p:nvSpPr>
            <p:cNvPr id="429" name="Google Shape;319;p30"/>
            <p:cNvSpPr/>
            <p:nvPr/>
          </p:nvSpPr>
          <p:spPr>
            <a:xfrm>
              <a:off x="0" y="-1"/>
              <a:ext cx="457200" cy="457201"/>
            </a:xfrm>
            <a:prstGeom prst="ellipse">
              <a:avLst/>
            </a:prstGeom>
            <a:solidFill>
              <a:srgbClr val="BFBFBF">
                <a:alpha val="298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30" name="Google Shape;320;p30"/>
            <p:cNvSpPr/>
            <p:nvPr/>
          </p:nvSpPr>
          <p:spPr>
            <a:xfrm>
              <a:off x="68579" y="68579"/>
              <a:ext cx="320101" cy="320101"/>
            </a:xfrm>
            <a:prstGeom prst="ellipse">
              <a:avLst/>
            </a:prstGeom>
            <a:solidFill>
              <a:srgbClr val="BFBFBF">
                <a:alpha val="5176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31" name="Google Shape;321;p30"/>
            <p:cNvSpPr/>
            <p:nvPr/>
          </p:nvSpPr>
          <p:spPr>
            <a:xfrm>
              <a:off x="146773" y="146773"/>
              <a:ext cx="163802" cy="163802"/>
            </a:xfrm>
            <a:prstGeom prst="ellipse">
              <a:avLst/>
            </a:prstGeom>
            <a:solidFill>
              <a:srgbClr val="BFBFBF"/>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sp>
        <p:nvSpPr>
          <p:cNvPr id="433" name="Google Shape;322;p30"/>
          <p:cNvSpPr txBox="1"/>
          <p:nvPr/>
        </p:nvSpPr>
        <p:spPr>
          <a:xfrm>
            <a:off x="6647029" y="3578009"/>
            <a:ext cx="1166701" cy="228442"/>
          </a:xfrm>
          <a:prstGeom prst="rect">
            <a:avLst/>
          </a:prstGeom>
          <a:ln w="12700">
            <a:miter lim="400000"/>
          </a:ln>
          <a:extLst>
            <a:ext uri="{C572A759-6A51-4108-AA02-DFA0A04FC94B}">
              <ma14:wrappingTextBoxFlag xmlns:ma14="http://schemas.microsoft.com/office/mac/drawingml/2011/main" val="1"/>
            </a:ext>
          </a:extLst>
        </p:spPr>
        <p:txBody>
          <a:bodyPr lIns="26775" tIns="26775" rIns="26775" bIns="26775">
            <a:spAutoFit/>
          </a:bodyPr>
          <a:lstStyle>
            <a:lvl1pPr>
              <a:defRPr sz="700">
                <a:solidFill>
                  <a:srgbClr val="595959"/>
                </a:solidFill>
              </a:defRPr>
            </a:lvl1pPr>
          </a:lstStyle>
          <a:p>
            <a:pPr/>
            <a:r>
              <a:t>If desired, use callouts to connect text boxes to dots </a:t>
            </a:r>
          </a:p>
        </p:txBody>
      </p:sp>
      <p:grpSp>
        <p:nvGrpSpPr>
          <p:cNvPr id="439" name="Google Shape;323;p30"/>
          <p:cNvGrpSpPr/>
          <p:nvPr/>
        </p:nvGrpSpPr>
        <p:grpSpPr>
          <a:xfrm>
            <a:off x="4018277" y="28848"/>
            <a:ext cx="1735915" cy="238916"/>
            <a:chOff x="0" y="41299"/>
            <a:chExt cx="1735914" cy="238914"/>
          </a:xfrm>
        </p:grpSpPr>
        <p:sp>
          <p:nvSpPr>
            <p:cNvPr id="434" name="Google Shape;324;p30"/>
            <p:cNvSpPr/>
            <p:nvPr/>
          </p:nvSpPr>
          <p:spPr>
            <a:xfrm flipH="1" flipV="1">
              <a:off x="20361" y="167340"/>
              <a:ext cx="1677901" cy="1"/>
            </a:xfrm>
            <a:prstGeom prst="line">
              <a:avLst/>
            </a:prstGeom>
            <a:noFill/>
            <a:ln w="12700" cap="flat">
              <a:solidFill>
                <a:srgbClr val="BFBFBF"/>
              </a:solidFill>
              <a:prstDash val="solid"/>
              <a:round/>
            </a:ln>
            <a:effectLst/>
          </p:spPr>
          <p:txBody>
            <a:bodyPr wrap="square" lIns="0" tIns="0" rIns="0" bIns="0" numCol="1" anchor="t">
              <a:noAutofit/>
            </a:bodyPr>
            <a:lstStyle/>
            <a:p>
              <a:pPr/>
            </a:p>
          </p:txBody>
        </p:sp>
        <p:sp>
          <p:nvSpPr>
            <p:cNvPr id="435" name="Google Shape;325;p30"/>
            <p:cNvSpPr txBox="1"/>
            <p:nvPr/>
          </p:nvSpPr>
          <p:spPr>
            <a:xfrm>
              <a:off x="560530" y="152957"/>
              <a:ext cx="5976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defRPr b="1" sz="600">
                  <a:solidFill>
                    <a:srgbClr val="595959"/>
                  </a:solidFill>
                </a:defRPr>
              </a:lvl1pPr>
            </a:lstStyle>
            <a:p>
              <a:pPr/>
              <a:r>
                <a:t>ATTRIBUTE #1</a:t>
              </a:r>
            </a:p>
          </p:txBody>
        </p:sp>
        <p:sp>
          <p:nvSpPr>
            <p:cNvPr id="436" name="Google Shape;326;p30"/>
            <p:cNvSpPr txBox="1"/>
            <p:nvPr/>
          </p:nvSpPr>
          <p:spPr>
            <a:xfrm>
              <a:off x="0" y="152957"/>
              <a:ext cx="1968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defRPr sz="600">
                  <a:solidFill>
                    <a:srgbClr val="595959"/>
                  </a:solidFill>
                </a:defRPr>
              </a:lvl1pPr>
            </a:lstStyle>
            <a:p>
              <a:pPr/>
              <a:r>
                <a:t>Low</a:t>
              </a:r>
            </a:p>
          </p:txBody>
        </p:sp>
        <p:sp>
          <p:nvSpPr>
            <p:cNvPr id="437" name="Google Shape;327;p30"/>
            <p:cNvSpPr txBox="1"/>
            <p:nvPr/>
          </p:nvSpPr>
          <p:spPr>
            <a:xfrm>
              <a:off x="1521414" y="152957"/>
              <a:ext cx="2145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lgn="r">
                <a:defRPr sz="600">
                  <a:solidFill>
                    <a:srgbClr val="595959"/>
                  </a:solidFill>
                </a:defRPr>
              </a:lvl1pPr>
            </a:lstStyle>
            <a:p>
              <a:pPr/>
              <a:r>
                <a:t>High</a:t>
              </a:r>
            </a:p>
          </p:txBody>
        </p:sp>
        <p:sp>
          <p:nvSpPr>
            <p:cNvPr id="438" name="Google Shape;328;p30"/>
            <p:cNvSpPr/>
            <p:nvPr/>
          </p:nvSpPr>
          <p:spPr>
            <a:xfrm rot="10800000">
              <a:off x="193081" y="41299"/>
              <a:ext cx="143701" cy="123902"/>
            </a:xfrm>
            <a:prstGeom prst="triangle">
              <a:avLst/>
            </a:prstGeom>
            <a:solidFill>
              <a:srgbClr val="3366FF"/>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grpSp>
        <p:nvGrpSpPr>
          <p:cNvPr id="445" name="Google Shape;329;p30"/>
          <p:cNvGrpSpPr/>
          <p:nvPr/>
        </p:nvGrpSpPr>
        <p:grpSpPr>
          <a:xfrm>
            <a:off x="4018277" y="368178"/>
            <a:ext cx="1735857" cy="238915"/>
            <a:chOff x="0" y="41299"/>
            <a:chExt cx="1735855" cy="238914"/>
          </a:xfrm>
        </p:grpSpPr>
        <p:sp>
          <p:nvSpPr>
            <p:cNvPr id="440" name="Google Shape;330;p30"/>
            <p:cNvSpPr/>
            <p:nvPr/>
          </p:nvSpPr>
          <p:spPr>
            <a:xfrm flipH="1" flipV="1">
              <a:off x="20361" y="167340"/>
              <a:ext cx="1677901" cy="1"/>
            </a:xfrm>
            <a:prstGeom prst="line">
              <a:avLst/>
            </a:prstGeom>
            <a:noFill/>
            <a:ln w="12700" cap="flat">
              <a:solidFill>
                <a:srgbClr val="BFBFBF"/>
              </a:solidFill>
              <a:prstDash val="solid"/>
              <a:round/>
            </a:ln>
            <a:effectLst/>
          </p:spPr>
          <p:txBody>
            <a:bodyPr wrap="square" lIns="0" tIns="0" rIns="0" bIns="0" numCol="1" anchor="t">
              <a:noAutofit/>
            </a:bodyPr>
            <a:lstStyle/>
            <a:p>
              <a:pPr/>
            </a:p>
          </p:txBody>
        </p:sp>
        <p:sp>
          <p:nvSpPr>
            <p:cNvPr id="441" name="Google Shape;331;p30"/>
            <p:cNvSpPr txBox="1"/>
            <p:nvPr/>
          </p:nvSpPr>
          <p:spPr>
            <a:xfrm>
              <a:off x="560530" y="152957"/>
              <a:ext cx="5976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defRPr b="1" sz="600">
                  <a:solidFill>
                    <a:srgbClr val="595959"/>
                  </a:solidFill>
                </a:defRPr>
              </a:lvl1pPr>
            </a:lstStyle>
            <a:p>
              <a:pPr/>
              <a:r>
                <a:t>ATTRIBUTE #2</a:t>
              </a:r>
            </a:p>
          </p:txBody>
        </p:sp>
        <p:sp>
          <p:nvSpPr>
            <p:cNvPr id="442" name="Google Shape;332;p30"/>
            <p:cNvSpPr txBox="1"/>
            <p:nvPr/>
          </p:nvSpPr>
          <p:spPr>
            <a:xfrm>
              <a:off x="0" y="152957"/>
              <a:ext cx="2784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defRPr sz="600">
                  <a:solidFill>
                    <a:srgbClr val="595959"/>
                  </a:solidFill>
                </a:defRPr>
              </a:lvl1pPr>
            </a:lstStyle>
            <a:p>
              <a:pPr/>
              <a:r>
                <a:t>Rarely</a:t>
              </a:r>
            </a:p>
          </p:txBody>
        </p:sp>
        <p:sp>
          <p:nvSpPr>
            <p:cNvPr id="443" name="Google Shape;333;p30"/>
            <p:cNvSpPr txBox="1"/>
            <p:nvPr/>
          </p:nvSpPr>
          <p:spPr>
            <a:xfrm>
              <a:off x="1436455" y="152957"/>
              <a:ext cx="2994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lgn="r">
                <a:defRPr sz="600">
                  <a:solidFill>
                    <a:srgbClr val="595959"/>
                  </a:solidFill>
                </a:defRPr>
              </a:lvl1pPr>
            </a:lstStyle>
            <a:p>
              <a:pPr/>
              <a:r>
                <a:t>Always</a:t>
              </a:r>
            </a:p>
          </p:txBody>
        </p:sp>
        <p:sp>
          <p:nvSpPr>
            <p:cNvPr id="444" name="Google Shape;334;p30"/>
            <p:cNvSpPr/>
            <p:nvPr/>
          </p:nvSpPr>
          <p:spPr>
            <a:xfrm rot="10800000">
              <a:off x="1515428" y="41299"/>
              <a:ext cx="143701" cy="123901"/>
            </a:xfrm>
            <a:prstGeom prst="triangle">
              <a:avLst/>
            </a:prstGeom>
            <a:solidFill>
              <a:srgbClr val="3366FF"/>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grpSp>
        <p:nvGrpSpPr>
          <p:cNvPr id="451" name="Google Shape;335;p30"/>
          <p:cNvGrpSpPr/>
          <p:nvPr/>
        </p:nvGrpSpPr>
        <p:grpSpPr>
          <a:xfrm>
            <a:off x="4018278" y="707505"/>
            <a:ext cx="1735853" cy="238916"/>
            <a:chOff x="0" y="41300"/>
            <a:chExt cx="1735852" cy="238914"/>
          </a:xfrm>
        </p:grpSpPr>
        <p:sp>
          <p:nvSpPr>
            <p:cNvPr id="446" name="Google Shape;336;p30"/>
            <p:cNvSpPr/>
            <p:nvPr/>
          </p:nvSpPr>
          <p:spPr>
            <a:xfrm flipH="1" flipV="1">
              <a:off x="20361" y="167340"/>
              <a:ext cx="1677901" cy="1"/>
            </a:xfrm>
            <a:prstGeom prst="line">
              <a:avLst/>
            </a:prstGeom>
            <a:noFill/>
            <a:ln w="12700" cap="flat">
              <a:solidFill>
                <a:srgbClr val="BFBFBF"/>
              </a:solidFill>
              <a:prstDash val="solid"/>
              <a:round/>
            </a:ln>
            <a:effectLst/>
          </p:spPr>
          <p:txBody>
            <a:bodyPr wrap="square" lIns="0" tIns="0" rIns="0" bIns="0" numCol="1" anchor="t">
              <a:noAutofit/>
            </a:bodyPr>
            <a:lstStyle/>
            <a:p>
              <a:pPr/>
            </a:p>
          </p:txBody>
        </p:sp>
        <p:sp>
          <p:nvSpPr>
            <p:cNvPr id="447" name="Google Shape;337;p30"/>
            <p:cNvSpPr txBox="1"/>
            <p:nvPr/>
          </p:nvSpPr>
          <p:spPr>
            <a:xfrm>
              <a:off x="560530" y="152957"/>
              <a:ext cx="5976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defRPr b="1" sz="600">
                  <a:solidFill>
                    <a:srgbClr val="595959"/>
                  </a:solidFill>
                </a:defRPr>
              </a:lvl1pPr>
            </a:lstStyle>
            <a:p>
              <a:pPr/>
              <a:r>
                <a:t>ATTRIBUTE #3</a:t>
              </a:r>
            </a:p>
          </p:txBody>
        </p:sp>
        <p:sp>
          <p:nvSpPr>
            <p:cNvPr id="448" name="Google Shape;338;p30"/>
            <p:cNvSpPr txBox="1"/>
            <p:nvPr/>
          </p:nvSpPr>
          <p:spPr>
            <a:xfrm>
              <a:off x="0" y="152957"/>
              <a:ext cx="2400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defRPr sz="600">
                  <a:solidFill>
                    <a:srgbClr val="595959"/>
                  </a:solidFill>
                </a:defRPr>
              </a:lvl1pPr>
            </a:lstStyle>
            <a:p>
              <a:pPr/>
              <a:r>
                <a:t>None</a:t>
              </a:r>
            </a:p>
          </p:txBody>
        </p:sp>
        <p:sp>
          <p:nvSpPr>
            <p:cNvPr id="449" name="Google Shape;339;p30"/>
            <p:cNvSpPr txBox="1"/>
            <p:nvPr/>
          </p:nvSpPr>
          <p:spPr>
            <a:xfrm>
              <a:off x="1595152" y="152957"/>
              <a:ext cx="140701" cy="1272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75" tIns="26775" rIns="26775" bIns="26775" numCol="1" anchor="ctr">
              <a:spAutoFit/>
            </a:bodyPr>
            <a:lstStyle>
              <a:lvl1pPr algn="r">
                <a:defRPr sz="600">
                  <a:solidFill>
                    <a:srgbClr val="595959"/>
                  </a:solidFill>
                </a:defRPr>
              </a:lvl1pPr>
            </a:lstStyle>
            <a:p>
              <a:pPr/>
              <a:r>
                <a:t>All</a:t>
              </a:r>
            </a:p>
          </p:txBody>
        </p:sp>
        <p:sp>
          <p:nvSpPr>
            <p:cNvPr id="450" name="Google Shape;340;p30"/>
            <p:cNvSpPr/>
            <p:nvPr/>
          </p:nvSpPr>
          <p:spPr>
            <a:xfrm rot="10800000">
              <a:off x="481730" y="41300"/>
              <a:ext cx="143701" cy="123901"/>
            </a:xfrm>
            <a:prstGeom prst="triangle">
              <a:avLst/>
            </a:prstGeom>
            <a:solidFill>
              <a:srgbClr val="3366FF"/>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sp>
        <p:nvSpPr>
          <p:cNvPr id="452" name="Google Shape;341;p30"/>
          <p:cNvSpPr/>
          <p:nvPr/>
        </p:nvSpPr>
        <p:spPr>
          <a:xfrm flipV="1">
            <a:off x="5955222" y="1942827"/>
            <a:ext cx="1" cy="269101"/>
          </a:xfrm>
          <a:prstGeom prst="line">
            <a:avLst/>
          </a:prstGeom>
          <a:ln>
            <a:solidFill>
              <a:srgbClr val="00AA4E"/>
            </a:solidFill>
          </a:ln>
        </p:spPr>
        <p:txBody>
          <a:bodyPr lIns="0" tIns="0" rIns="0" bIns="0"/>
          <a:lstStyle/>
          <a:p>
            <a:pPr/>
          </a:p>
        </p:txBody>
      </p:sp>
      <p:sp>
        <p:nvSpPr>
          <p:cNvPr id="453" name="Google Shape;342;p30"/>
          <p:cNvSpPr txBox="1"/>
          <p:nvPr/>
        </p:nvSpPr>
        <p:spPr>
          <a:xfrm>
            <a:off x="5904191" y="1688926"/>
            <a:ext cx="1126801" cy="228443"/>
          </a:xfrm>
          <a:prstGeom prst="rect">
            <a:avLst/>
          </a:prstGeom>
          <a:ln w="12700">
            <a:miter lim="400000"/>
          </a:ln>
          <a:extLst>
            <a:ext uri="{C572A759-6A51-4108-AA02-DFA0A04FC94B}">
              <ma14:wrappingTextBoxFlag xmlns:ma14="http://schemas.microsoft.com/office/mac/drawingml/2011/main" val="1"/>
            </a:ext>
          </a:extLst>
        </p:spPr>
        <p:txBody>
          <a:bodyPr lIns="26775" tIns="26775" rIns="26775" bIns="26775">
            <a:spAutoFit/>
          </a:bodyPr>
          <a:lstStyle>
            <a:lvl1pPr>
              <a:defRPr sz="700">
                <a:solidFill>
                  <a:srgbClr val="595959"/>
                </a:solidFill>
              </a:defRPr>
            </a:lvl1pPr>
          </a:lstStyle>
          <a:p>
            <a:pPr/>
            <a:r>
              <a:t>If desired, use callouts to connect text boxes to dots </a:t>
            </a:r>
          </a:p>
        </p:txBody>
      </p:sp>
      <p:sp>
        <p:nvSpPr>
          <p:cNvPr id="454" name="Google Shape;343;p30"/>
          <p:cNvSpPr/>
          <p:nvPr/>
        </p:nvSpPr>
        <p:spPr>
          <a:xfrm flipV="1">
            <a:off x="7415304" y="2549791"/>
            <a:ext cx="1" cy="269101"/>
          </a:xfrm>
          <a:prstGeom prst="line">
            <a:avLst/>
          </a:prstGeom>
          <a:ln>
            <a:solidFill>
              <a:srgbClr val="FFC000"/>
            </a:solidFill>
          </a:ln>
        </p:spPr>
        <p:txBody>
          <a:bodyPr lIns="0" tIns="0" rIns="0" bIns="0"/>
          <a:lstStyle/>
          <a:p>
            <a:pPr/>
          </a:p>
        </p:txBody>
      </p:sp>
      <p:sp>
        <p:nvSpPr>
          <p:cNvPr id="455" name="Google Shape;344;p30"/>
          <p:cNvSpPr txBox="1"/>
          <p:nvPr/>
        </p:nvSpPr>
        <p:spPr>
          <a:xfrm>
            <a:off x="7364273" y="2295891"/>
            <a:ext cx="1196401" cy="228442"/>
          </a:xfrm>
          <a:prstGeom prst="rect">
            <a:avLst/>
          </a:prstGeom>
          <a:ln w="12700">
            <a:miter lim="400000"/>
          </a:ln>
          <a:extLst>
            <a:ext uri="{C572A759-6A51-4108-AA02-DFA0A04FC94B}">
              <ma14:wrappingTextBoxFlag xmlns:ma14="http://schemas.microsoft.com/office/mac/drawingml/2011/main" val="1"/>
            </a:ext>
          </a:extLst>
        </p:spPr>
        <p:txBody>
          <a:bodyPr lIns="26775" tIns="26775" rIns="26775" bIns="26775">
            <a:spAutoFit/>
          </a:bodyPr>
          <a:lstStyle>
            <a:lvl1pPr>
              <a:defRPr sz="700">
                <a:solidFill>
                  <a:srgbClr val="595959"/>
                </a:solidFill>
              </a:defRPr>
            </a:lvl1pPr>
          </a:lstStyle>
          <a:p>
            <a:pPr/>
            <a:r>
              <a:t>If desired, use callouts to connect text boxes to dots </a:t>
            </a:r>
          </a:p>
        </p:txBody>
      </p:sp>
      <p:sp>
        <p:nvSpPr>
          <p:cNvPr id="456" name="Google Shape;345;p30"/>
          <p:cNvSpPr txBox="1"/>
          <p:nvPr/>
        </p:nvSpPr>
        <p:spPr>
          <a:xfrm>
            <a:off x="6003663" y="59936"/>
            <a:ext cx="1924200" cy="823416"/>
          </a:xfrm>
          <a:prstGeom prst="rect">
            <a:avLst/>
          </a:prstGeom>
          <a:ln w="12700">
            <a:miter lim="400000"/>
          </a:ln>
          <a:extLst>
            <a:ext uri="{C572A759-6A51-4108-AA02-DFA0A04FC94B}">
              <ma14:wrappingTextBoxFlag xmlns:ma14="http://schemas.microsoft.com/office/mac/drawingml/2011/main" val="1"/>
            </a:ext>
          </a:extLst>
        </p:spPr>
        <p:txBody>
          <a:bodyPr lIns="71425" tIns="71425" rIns="71425" bIns="71425" anchor="ctr">
            <a:spAutoFit/>
          </a:bodyPr>
          <a:lstStyle>
            <a:lvl1pPr>
              <a:lnSpc>
                <a:spcPct val="110000"/>
              </a:lnSpc>
              <a:defRPr i="1" sz="900">
                <a:solidFill>
                  <a:srgbClr val="595959"/>
                </a:solidFill>
              </a:defRPr>
            </a:lvl1pPr>
          </a:lstStyle>
          <a:p>
            <a:pPr/>
            <a:r>
              <a:t>“A quote for persona that demonstrates emotion and/or job to be done. Make sure it sounds like something a real customer would actually say.” </a:t>
            </a:r>
          </a:p>
        </p:txBody>
      </p:sp>
      <p:pic>
        <p:nvPicPr>
          <p:cNvPr id="457" name="Google Shape;346;p30" descr="Google Shape;346;p30"/>
          <p:cNvPicPr>
            <a:picLocks noChangeAspect="1"/>
          </p:cNvPicPr>
          <p:nvPr/>
        </p:nvPicPr>
        <p:blipFill>
          <a:blip r:embed="rId5">
            <a:extLst/>
          </a:blip>
          <a:stretch>
            <a:fillRect/>
          </a:stretch>
        </p:blipFill>
        <p:spPr>
          <a:xfrm flipH="1">
            <a:off x="41756" y="3905113"/>
            <a:ext cx="274322" cy="274321"/>
          </a:xfrm>
          <a:prstGeom prst="rect">
            <a:avLst/>
          </a:prstGeom>
          <a:ln w="12700">
            <a:miter lim="400000"/>
          </a:ln>
        </p:spPr>
      </p:pic>
      <p:pic>
        <p:nvPicPr>
          <p:cNvPr id="458" name="Google Shape;347;p30" descr="Google Shape;347;p30"/>
          <p:cNvPicPr>
            <a:picLocks noChangeAspect="1"/>
          </p:cNvPicPr>
          <p:nvPr/>
        </p:nvPicPr>
        <p:blipFill>
          <a:blip r:embed="rId6">
            <a:extLst/>
          </a:blip>
          <a:stretch>
            <a:fillRect/>
          </a:stretch>
        </p:blipFill>
        <p:spPr>
          <a:xfrm flipH="1">
            <a:off x="41756" y="2946292"/>
            <a:ext cx="274322" cy="274321"/>
          </a:xfrm>
          <a:prstGeom prst="rect">
            <a:avLst/>
          </a:prstGeom>
          <a:ln w="12700">
            <a:miter lim="400000"/>
          </a:ln>
        </p:spPr>
      </p:pic>
      <p:pic>
        <p:nvPicPr>
          <p:cNvPr id="459" name="Google Shape;348;p30" descr="Google Shape;348;p30"/>
          <p:cNvPicPr>
            <a:picLocks noChangeAspect="1"/>
          </p:cNvPicPr>
          <p:nvPr/>
        </p:nvPicPr>
        <p:blipFill>
          <a:blip r:embed="rId7">
            <a:extLst/>
          </a:blip>
          <a:stretch>
            <a:fillRect/>
          </a:stretch>
        </p:blipFill>
        <p:spPr>
          <a:xfrm flipH="1">
            <a:off x="41756" y="2000830"/>
            <a:ext cx="274322" cy="274321"/>
          </a:xfrm>
          <a:prstGeom prst="rect">
            <a:avLst/>
          </a:prstGeom>
          <a:ln w="12700">
            <a:miter lim="400000"/>
          </a:ln>
        </p:spPr>
      </p:pic>
      <p:sp>
        <p:nvSpPr>
          <p:cNvPr id="509" name="Google Shape;349;p30"/>
          <p:cNvSpPr/>
          <p:nvPr/>
        </p:nvSpPr>
        <p:spPr>
          <a:xfrm>
            <a:off x="817853" y="2217968"/>
            <a:ext cx="363978" cy="6051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path>
            </a:pathLst>
          </a:custGeom>
          <a:ln w="38100" cap="rnd">
            <a:solidFill>
              <a:srgbClr val="BFBFBF"/>
            </a:solidFill>
          </a:ln>
        </p:spPr>
        <p:txBody>
          <a:bodyPr/>
          <a:lstStyle/>
          <a:p>
            <a:pPr/>
          </a:p>
        </p:txBody>
      </p:sp>
      <p:cxnSp>
        <p:nvCxnSpPr>
          <p:cNvPr id="461" name="Google Shape;352;p30"/>
          <p:cNvCxnSpPr>
            <a:stCxn id="476" idx="0"/>
            <a:endCxn id="506" idx="0"/>
          </p:cNvCxnSpPr>
          <p:nvPr/>
        </p:nvCxnSpPr>
        <p:spPr>
          <a:xfrm flipH="1" flipV="1">
            <a:off x="2123809" y="2275225"/>
            <a:ext cx="93584" cy="1492154"/>
          </a:xfrm>
          <a:prstGeom prst="straightConnector1">
            <a:avLst/>
          </a:prstGeom>
          <a:ln w="38100" cap="rnd">
            <a:solidFill>
              <a:srgbClr val="BFBFBF"/>
            </a:solidFill>
          </a:ln>
        </p:spPr>
      </p:cxnSp>
      <p:cxnSp>
        <p:nvCxnSpPr>
          <p:cNvPr id="462" name="Google Shape;355;p30"/>
          <p:cNvCxnSpPr>
            <a:stCxn id="476" idx="0"/>
            <a:endCxn id="477" idx="0"/>
          </p:cNvCxnSpPr>
          <p:nvPr/>
        </p:nvCxnSpPr>
        <p:spPr>
          <a:xfrm flipV="1">
            <a:off x="2217392" y="3225761"/>
            <a:ext cx="737321" cy="541618"/>
          </a:xfrm>
          <a:prstGeom prst="straightConnector1">
            <a:avLst/>
          </a:prstGeom>
          <a:ln w="38100" cap="rnd">
            <a:solidFill>
              <a:srgbClr val="BFBFBF"/>
            </a:solidFill>
          </a:ln>
        </p:spPr>
      </p:cxnSp>
      <p:sp>
        <p:nvSpPr>
          <p:cNvPr id="510" name="Google Shape;357;p30"/>
          <p:cNvSpPr/>
          <p:nvPr/>
        </p:nvSpPr>
        <p:spPr>
          <a:xfrm>
            <a:off x="3019248" y="3276200"/>
            <a:ext cx="556290" cy="4347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path>
            </a:pathLst>
          </a:custGeom>
          <a:ln w="38100" cap="rnd">
            <a:solidFill>
              <a:srgbClr val="BFBFBF"/>
            </a:solidFill>
          </a:ln>
        </p:spPr>
        <p:txBody>
          <a:bodyPr/>
          <a:lstStyle/>
          <a:p>
            <a:pPr/>
          </a:p>
        </p:txBody>
      </p:sp>
      <p:sp>
        <p:nvSpPr>
          <p:cNvPr id="511" name="Google Shape;359;p30"/>
          <p:cNvSpPr/>
          <p:nvPr/>
        </p:nvSpPr>
        <p:spPr>
          <a:xfrm>
            <a:off x="3851875" y="3864443"/>
            <a:ext cx="369183" cy="1348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38100" cap="rnd">
            <a:solidFill>
              <a:srgbClr val="BFBFBF"/>
            </a:solidFill>
          </a:ln>
        </p:spPr>
        <p:txBody>
          <a:bodyPr/>
          <a:lstStyle/>
          <a:p>
            <a:pPr/>
          </a:p>
        </p:txBody>
      </p:sp>
      <p:sp>
        <p:nvSpPr>
          <p:cNvPr id="512" name="Google Shape;361;p30"/>
          <p:cNvSpPr/>
          <p:nvPr/>
        </p:nvSpPr>
        <p:spPr>
          <a:xfrm>
            <a:off x="4547676" y="2789909"/>
            <a:ext cx="611827" cy="108859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38100" cap="rnd">
            <a:solidFill>
              <a:srgbClr val="BFBFBF"/>
            </a:solidFill>
          </a:ln>
        </p:spPr>
        <p:txBody>
          <a:bodyPr/>
          <a:lstStyle/>
          <a:p>
            <a:pPr/>
          </a:p>
        </p:txBody>
      </p:sp>
      <p:sp>
        <p:nvSpPr>
          <p:cNvPr id="513" name="Google Shape;363;p30"/>
          <p:cNvSpPr/>
          <p:nvPr/>
        </p:nvSpPr>
        <p:spPr>
          <a:xfrm>
            <a:off x="5266432" y="2274834"/>
            <a:ext cx="558143" cy="39624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38100" cap="rnd">
            <a:solidFill>
              <a:srgbClr val="BFBFBF"/>
            </a:solidFill>
          </a:ln>
        </p:spPr>
        <p:txBody>
          <a:bodyPr/>
          <a:lstStyle/>
          <a:p>
            <a:pPr/>
          </a:p>
        </p:txBody>
      </p:sp>
      <p:sp>
        <p:nvSpPr>
          <p:cNvPr id="514" name="Google Shape;365;p30"/>
          <p:cNvSpPr/>
          <p:nvPr/>
        </p:nvSpPr>
        <p:spPr>
          <a:xfrm>
            <a:off x="6047658" y="2312480"/>
            <a:ext cx="601747" cy="84651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38100" cap="rnd">
            <a:solidFill>
              <a:srgbClr val="BFBFBF"/>
            </a:solidFill>
          </a:ln>
        </p:spPr>
        <p:txBody>
          <a:bodyPr/>
          <a:lstStyle/>
          <a:p>
            <a:pPr/>
          </a:p>
        </p:txBody>
      </p:sp>
      <p:sp>
        <p:nvSpPr>
          <p:cNvPr id="515" name="Google Shape;367;p30"/>
          <p:cNvSpPr/>
          <p:nvPr/>
        </p:nvSpPr>
        <p:spPr>
          <a:xfrm>
            <a:off x="6769822" y="2964610"/>
            <a:ext cx="438403" cy="2238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38100" cap="rnd">
            <a:solidFill>
              <a:srgbClr val="BFBFBF"/>
            </a:solidFill>
          </a:ln>
        </p:spPr>
        <p:txBody>
          <a:bodyPr/>
          <a:lstStyle/>
          <a:p>
            <a:pPr/>
          </a:p>
        </p:txBody>
      </p:sp>
      <p:sp>
        <p:nvSpPr>
          <p:cNvPr id="516" name="Google Shape;369;p30"/>
          <p:cNvSpPr/>
          <p:nvPr/>
        </p:nvSpPr>
        <p:spPr>
          <a:xfrm>
            <a:off x="7640220" y="2860685"/>
            <a:ext cx="374805" cy="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path>
            </a:pathLst>
          </a:custGeom>
          <a:ln w="38100" cap="rnd">
            <a:solidFill>
              <a:srgbClr val="BFBFBF"/>
            </a:solidFill>
          </a:ln>
        </p:spPr>
        <p:txBody>
          <a:bodyPr/>
          <a:lstStyle/>
          <a:p>
            <a:pPr/>
          </a:p>
        </p:txBody>
      </p:sp>
      <p:sp>
        <p:nvSpPr>
          <p:cNvPr id="517" name="Google Shape;371;p30"/>
          <p:cNvSpPr/>
          <p:nvPr/>
        </p:nvSpPr>
        <p:spPr>
          <a:xfrm>
            <a:off x="8302859" y="2956773"/>
            <a:ext cx="509447" cy="383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38100" cap="rnd">
            <a:solidFill>
              <a:srgbClr val="BFBFBF"/>
            </a:solidFill>
          </a:ln>
        </p:spPr>
        <p:txBody>
          <a:bodyPr/>
          <a:lstStyle/>
          <a:p>
            <a:pPr/>
          </a:p>
        </p:txBody>
      </p:sp>
      <p:cxnSp>
        <p:nvCxnSpPr>
          <p:cNvPr id="471" name="Google Shape;373;p30"/>
          <p:cNvCxnSpPr>
            <a:stCxn id="483" idx="0"/>
            <a:endCxn id="481" idx="0"/>
          </p:cNvCxnSpPr>
          <p:nvPr/>
        </p:nvCxnSpPr>
        <p:spPr>
          <a:xfrm>
            <a:off x="5199639" y="2718495"/>
            <a:ext cx="1497225" cy="1357493"/>
          </a:xfrm>
          <a:prstGeom prst="straightConnector1">
            <a:avLst/>
          </a:prstGeom>
          <a:ln w="38100">
            <a:solidFill>
              <a:srgbClr val="BFBFBF"/>
            </a:solidFill>
          </a:ln>
        </p:spPr>
      </p:cxnSp>
      <p:cxnSp>
        <p:nvCxnSpPr>
          <p:cNvPr id="472" name="Google Shape;375;p30"/>
          <p:cNvCxnSpPr>
            <a:stCxn id="482" idx="0"/>
            <a:endCxn id="481" idx="0"/>
          </p:cNvCxnSpPr>
          <p:nvPr/>
        </p:nvCxnSpPr>
        <p:spPr>
          <a:xfrm flipH="1" flipV="1">
            <a:off x="6696863" y="4075987"/>
            <a:ext cx="856958" cy="1720"/>
          </a:xfrm>
          <a:prstGeom prst="straightConnector1">
            <a:avLst/>
          </a:prstGeom>
          <a:ln w="38100">
            <a:solidFill>
              <a:srgbClr val="BFBFBF"/>
            </a:solidFill>
          </a:ln>
        </p:spPr>
      </p:cxnSp>
      <p:grpSp>
        <p:nvGrpSpPr>
          <p:cNvPr id="475" name="Google Shape;377;p30"/>
          <p:cNvGrpSpPr/>
          <p:nvPr/>
        </p:nvGrpSpPr>
        <p:grpSpPr>
          <a:xfrm>
            <a:off x="3541657" y="3649533"/>
            <a:ext cx="320101" cy="320101"/>
            <a:chOff x="0" y="0"/>
            <a:chExt cx="320100" cy="320100"/>
          </a:xfrm>
        </p:grpSpPr>
        <p:sp>
          <p:nvSpPr>
            <p:cNvPr id="473" name="Google Shape;358;p30"/>
            <p:cNvSpPr/>
            <p:nvPr/>
          </p:nvSpPr>
          <p:spPr>
            <a:xfrm>
              <a:off x="-1" y="-1"/>
              <a:ext cx="320102" cy="320102"/>
            </a:xfrm>
            <a:prstGeom prst="ellipse">
              <a:avLst/>
            </a:prstGeom>
            <a:solidFill>
              <a:srgbClr val="FF0000">
                <a:alpha val="5176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74" name="Google Shape;378;p30"/>
            <p:cNvSpPr/>
            <p:nvPr/>
          </p:nvSpPr>
          <p:spPr>
            <a:xfrm>
              <a:off x="78193" y="78193"/>
              <a:ext cx="163802" cy="163802"/>
            </a:xfrm>
            <a:prstGeom prst="ellipse">
              <a:avLst/>
            </a:prstGeom>
            <a:solidFill>
              <a:srgbClr val="FF0000"/>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sp>
        <p:nvSpPr>
          <p:cNvPr id="476" name="Google Shape;353;p30"/>
          <p:cNvSpPr/>
          <p:nvPr/>
        </p:nvSpPr>
        <p:spPr>
          <a:xfrm>
            <a:off x="2135492" y="3685478"/>
            <a:ext cx="163801" cy="163801"/>
          </a:xfrm>
          <a:prstGeom prst="ellipse">
            <a:avLst/>
          </a:prstGeom>
          <a:solidFill>
            <a:srgbClr val="FF0000"/>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477" name="Google Shape;356;p30"/>
          <p:cNvSpPr/>
          <p:nvPr/>
        </p:nvSpPr>
        <p:spPr>
          <a:xfrm>
            <a:off x="2872812" y="3143861"/>
            <a:ext cx="163801" cy="163801"/>
          </a:xfrm>
          <a:prstGeom prst="ellipse">
            <a:avLst/>
          </a:prstGeom>
          <a:solidFill>
            <a:srgbClr val="FFC000"/>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grpSp>
        <p:nvGrpSpPr>
          <p:cNvPr id="480" name="Google Shape;379;p30"/>
          <p:cNvGrpSpPr/>
          <p:nvPr/>
        </p:nvGrpSpPr>
        <p:grpSpPr>
          <a:xfrm>
            <a:off x="575320" y="2800246"/>
            <a:ext cx="320101" cy="320101"/>
            <a:chOff x="0" y="0"/>
            <a:chExt cx="320100" cy="320100"/>
          </a:xfrm>
        </p:grpSpPr>
        <p:sp>
          <p:nvSpPr>
            <p:cNvPr id="478" name="Google Shape;350;p30"/>
            <p:cNvSpPr/>
            <p:nvPr/>
          </p:nvSpPr>
          <p:spPr>
            <a:xfrm>
              <a:off x="-1" y="-1"/>
              <a:ext cx="320102" cy="320102"/>
            </a:xfrm>
            <a:prstGeom prst="ellipse">
              <a:avLst/>
            </a:prstGeom>
            <a:solidFill>
              <a:srgbClr val="FFC000">
                <a:alpha val="5176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79" name="Google Shape;380;p30"/>
            <p:cNvSpPr/>
            <p:nvPr/>
          </p:nvSpPr>
          <p:spPr>
            <a:xfrm>
              <a:off x="78193" y="78193"/>
              <a:ext cx="163802" cy="163802"/>
            </a:xfrm>
            <a:prstGeom prst="ellipse">
              <a:avLst/>
            </a:prstGeom>
            <a:solidFill>
              <a:srgbClr val="FFC000"/>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sp>
        <p:nvSpPr>
          <p:cNvPr id="481" name="Google Shape;374;p30"/>
          <p:cNvSpPr/>
          <p:nvPr/>
        </p:nvSpPr>
        <p:spPr>
          <a:xfrm>
            <a:off x="6614963" y="3994087"/>
            <a:ext cx="163801" cy="163801"/>
          </a:xfrm>
          <a:prstGeom prst="ellipse">
            <a:avLst/>
          </a:prstGeom>
          <a:solidFill>
            <a:srgbClr val="FF0000"/>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482" name="Google Shape;376;p30"/>
          <p:cNvSpPr/>
          <p:nvPr/>
        </p:nvSpPr>
        <p:spPr>
          <a:xfrm>
            <a:off x="7471920" y="3995806"/>
            <a:ext cx="163801" cy="163801"/>
          </a:xfrm>
          <a:prstGeom prst="ellipse">
            <a:avLst/>
          </a:prstGeom>
          <a:solidFill>
            <a:srgbClr val="FF0000"/>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483" name="Google Shape;362;p30"/>
          <p:cNvSpPr/>
          <p:nvPr/>
        </p:nvSpPr>
        <p:spPr>
          <a:xfrm>
            <a:off x="5117739" y="2636595"/>
            <a:ext cx="163801" cy="163801"/>
          </a:xfrm>
          <a:prstGeom prst="ellipse">
            <a:avLst/>
          </a:prstGeom>
          <a:solidFill>
            <a:srgbClr val="FFC000"/>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484" name="Google Shape;366;p30"/>
          <p:cNvSpPr/>
          <p:nvPr/>
        </p:nvSpPr>
        <p:spPr>
          <a:xfrm>
            <a:off x="6614963" y="3143861"/>
            <a:ext cx="163801" cy="163801"/>
          </a:xfrm>
          <a:prstGeom prst="ellipse">
            <a:avLst/>
          </a:prstGeom>
          <a:solidFill>
            <a:srgbClr val="FFC000"/>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485" name="Google Shape;372;p30"/>
          <p:cNvSpPr/>
          <p:nvPr/>
        </p:nvSpPr>
        <p:spPr>
          <a:xfrm>
            <a:off x="8795869" y="3307238"/>
            <a:ext cx="163801" cy="163801"/>
          </a:xfrm>
          <a:prstGeom prst="ellipse">
            <a:avLst/>
          </a:prstGeom>
          <a:solidFill>
            <a:srgbClr val="FFC000"/>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486" name="Google Shape;381;p30"/>
          <p:cNvSpPr/>
          <p:nvPr/>
        </p:nvSpPr>
        <p:spPr>
          <a:xfrm flipV="1">
            <a:off x="6698059" y="3831909"/>
            <a:ext cx="1" cy="269101"/>
          </a:xfrm>
          <a:prstGeom prst="line">
            <a:avLst/>
          </a:prstGeom>
          <a:ln>
            <a:solidFill>
              <a:srgbClr val="FF0000"/>
            </a:solidFill>
          </a:ln>
        </p:spPr>
        <p:txBody>
          <a:bodyPr lIns="0" tIns="0" rIns="0" bIns="0"/>
          <a:lstStyle/>
          <a:p>
            <a:pPr/>
          </a:p>
        </p:txBody>
      </p:sp>
      <p:grpSp>
        <p:nvGrpSpPr>
          <p:cNvPr id="489" name="Google Shape;382;p30"/>
          <p:cNvGrpSpPr/>
          <p:nvPr/>
        </p:nvGrpSpPr>
        <p:grpSpPr>
          <a:xfrm>
            <a:off x="8015071" y="2700657"/>
            <a:ext cx="320101" cy="320101"/>
            <a:chOff x="0" y="0"/>
            <a:chExt cx="320100" cy="320100"/>
          </a:xfrm>
        </p:grpSpPr>
        <p:sp>
          <p:nvSpPr>
            <p:cNvPr id="487" name="Google Shape;370;p30"/>
            <p:cNvSpPr/>
            <p:nvPr/>
          </p:nvSpPr>
          <p:spPr>
            <a:xfrm>
              <a:off x="-1" y="-1"/>
              <a:ext cx="320102" cy="320102"/>
            </a:xfrm>
            <a:prstGeom prst="ellipse">
              <a:avLst/>
            </a:prstGeom>
            <a:solidFill>
              <a:srgbClr val="FFC000">
                <a:alpha val="5176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88" name="Google Shape;383;p30"/>
            <p:cNvSpPr/>
            <p:nvPr/>
          </p:nvSpPr>
          <p:spPr>
            <a:xfrm>
              <a:off x="78193" y="78193"/>
              <a:ext cx="163802" cy="163802"/>
            </a:xfrm>
            <a:prstGeom prst="ellipse">
              <a:avLst/>
            </a:prstGeom>
            <a:solidFill>
              <a:srgbClr val="FFC000"/>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grpSp>
        <p:nvGrpSpPr>
          <p:cNvPr id="493" name="Google Shape;384;p30"/>
          <p:cNvGrpSpPr/>
          <p:nvPr/>
        </p:nvGrpSpPr>
        <p:grpSpPr>
          <a:xfrm>
            <a:off x="7183136" y="2632076"/>
            <a:ext cx="457201" cy="457201"/>
            <a:chOff x="0" y="0"/>
            <a:chExt cx="457200" cy="457200"/>
          </a:xfrm>
        </p:grpSpPr>
        <p:sp>
          <p:nvSpPr>
            <p:cNvPr id="490" name="Google Shape;368;p30"/>
            <p:cNvSpPr/>
            <p:nvPr/>
          </p:nvSpPr>
          <p:spPr>
            <a:xfrm>
              <a:off x="0" y="0"/>
              <a:ext cx="457200" cy="457200"/>
            </a:xfrm>
            <a:prstGeom prst="ellipse">
              <a:avLst/>
            </a:prstGeom>
            <a:solidFill>
              <a:srgbClr val="FFC000">
                <a:alpha val="298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91" name="Google Shape;385;p30"/>
            <p:cNvSpPr/>
            <p:nvPr/>
          </p:nvSpPr>
          <p:spPr>
            <a:xfrm>
              <a:off x="68579" y="68579"/>
              <a:ext cx="320101" cy="320101"/>
            </a:xfrm>
            <a:prstGeom prst="ellipse">
              <a:avLst/>
            </a:prstGeom>
            <a:solidFill>
              <a:srgbClr val="FFC000">
                <a:alpha val="5176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92" name="Google Shape;386;p30"/>
            <p:cNvSpPr/>
            <p:nvPr/>
          </p:nvSpPr>
          <p:spPr>
            <a:xfrm>
              <a:off x="146773" y="146773"/>
              <a:ext cx="163802" cy="163802"/>
            </a:xfrm>
            <a:prstGeom prst="ellipse">
              <a:avLst/>
            </a:prstGeom>
            <a:solidFill>
              <a:srgbClr val="FFC000"/>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grpSp>
        <p:nvGrpSpPr>
          <p:cNvPr id="496" name="Google Shape;387;p30"/>
          <p:cNvGrpSpPr/>
          <p:nvPr/>
        </p:nvGrpSpPr>
        <p:grpSpPr>
          <a:xfrm>
            <a:off x="5795002" y="2022154"/>
            <a:ext cx="320101" cy="320101"/>
            <a:chOff x="0" y="0"/>
            <a:chExt cx="320100" cy="320100"/>
          </a:xfrm>
        </p:grpSpPr>
        <p:sp>
          <p:nvSpPr>
            <p:cNvPr id="494" name="Google Shape;364;p30"/>
            <p:cNvSpPr/>
            <p:nvPr/>
          </p:nvSpPr>
          <p:spPr>
            <a:xfrm>
              <a:off x="-1" y="-1"/>
              <a:ext cx="320102" cy="320102"/>
            </a:xfrm>
            <a:prstGeom prst="ellipse">
              <a:avLst/>
            </a:prstGeom>
            <a:solidFill>
              <a:srgbClr val="00AA4E">
                <a:alpha val="5569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95" name="Google Shape;388;p30"/>
            <p:cNvSpPr/>
            <p:nvPr/>
          </p:nvSpPr>
          <p:spPr>
            <a:xfrm>
              <a:off x="78193" y="78193"/>
              <a:ext cx="163802" cy="163802"/>
            </a:xfrm>
            <a:prstGeom prst="ellipse">
              <a:avLst/>
            </a:prstGeom>
            <a:solidFill>
              <a:srgbClr val="00AA4E"/>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grpSp>
        <p:nvGrpSpPr>
          <p:cNvPr id="500" name="Google Shape;389;p30"/>
          <p:cNvGrpSpPr/>
          <p:nvPr/>
        </p:nvGrpSpPr>
        <p:grpSpPr>
          <a:xfrm>
            <a:off x="4207102" y="3849130"/>
            <a:ext cx="457201" cy="457201"/>
            <a:chOff x="0" y="0"/>
            <a:chExt cx="457200" cy="457200"/>
          </a:xfrm>
        </p:grpSpPr>
        <p:sp>
          <p:nvSpPr>
            <p:cNvPr id="497" name="Google Shape;360;p30"/>
            <p:cNvSpPr/>
            <p:nvPr/>
          </p:nvSpPr>
          <p:spPr>
            <a:xfrm>
              <a:off x="0" y="0"/>
              <a:ext cx="457200" cy="457200"/>
            </a:xfrm>
            <a:prstGeom prst="ellipse">
              <a:avLst/>
            </a:prstGeom>
            <a:solidFill>
              <a:srgbClr val="FF0000">
                <a:alpha val="298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98" name="Google Shape;390;p30"/>
            <p:cNvSpPr/>
            <p:nvPr/>
          </p:nvSpPr>
          <p:spPr>
            <a:xfrm>
              <a:off x="68579" y="68579"/>
              <a:ext cx="320101" cy="320101"/>
            </a:xfrm>
            <a:prstGeom prst="ellipse">
              <a:avLst/>
            </a:prstGeom>
            <a:solidFill>
              <a:srgbClr val="FF0000">
                <a:alpha val="5176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99" name="Google Shape;391;p30"/>
            <p:cNvSpPr/>
            <p:nvPr/>
          </p:nvSpPr>
          <p:spPr>
            <a:xfrm>
              <a:off x="146773" y="146773"/>
              <a:ext cx="163802" cy="163802"/>
            </a:xfrm>
            <a:prstGeom prst="ellipse">
              <a:avLst/>
            </a:prstGeom>
            <a:solidFill>
              <a:srgbClr val="FF0000"/>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grpSp>
        <p:nvGrpSpPr>
          <p:cNvPr id="504" name="Google Shape;392;p30"/>
          <p:cNvGrpSpPr/>
          <p:nvPr/>
        </p:nvGrpSpPr>
        <p:grpSpPr>
          <a:xfrm>
            <a:off x="1071000" y="1793554"/>
            <a:ext cx="457201" cy="457201"/>
            <a:chOff x="0" y="0"/>
            <a:chExt cx="457200" cy="457200"/>
          </a:xfrm>
        </p:grpSpPr>
        <p:sp>
          <p:nvSpPr>
            <p:cNvPr id="501" name="Google Shape;351;p30"/>
            <p:cNvSpPr/>
            <p:nvPr/>
          </p:nvSpPr>
          <p:spPr>
            <a:xfrm>
              <a:off x="0" y="0"/>
              <a:ext cx="457200" cy="457200"/>
            </a:xfrm>
            <a:prstGeom prst="ellipse">
              <a:avLst/>
            </a:prstGeom>
            <a:solidFill>
              <a:srgbClr val="00A25F">
                <a:alpha val="2980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502" name="Google Shape;393;p30"/>
            <p:cNvSpPr/>
            <p:nvPr/>
          </p:nvSpPr>
          <p:spPr>
            <a:xfrm>
              <a:off x="68579" y="68579"/>
              <a:ext cx="320101" cy="320101"/>
            </a:xfrm>
            <a:prstGeom prst="ellipse">
              <a:avLst/>
            </a:prstGeom>
            <a:solidFill>
              <a:srgbClr val="00A25F">
                <a:alpha val="51760"/>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503" name="Google Shape;394;p30"/>
            <p:cNvSpPr/>
            <p:nvPr/>
          </p:nvSpPr>
          <p:spPr>
            <a:xfrm>
              <a:off x="146773" y="146773"/>
              <a:ext cx="163802" cy="163802"/>
            </a:xfrm>
            <a:prstGeom prst="ellipse">
              <a:avLst/>
            </a:prstGeom>
            <a:solidFill>
              <a:srgbClr val="00A25F"/>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grpSp>
      <p:sp>
        <p:nvSpPr>
          <p:cNvPr id="518" name="Google Shape;395;p30"/>
          <p:cNvSpPr/>
          <p:nvPr/>
        </p:nvSpPr>
        <p:spPr>
          <a:xfrm>
            <a:off x="1518049" y="2089228"/>
            <a:ext cx="527453" cy="16195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38100" cap="rnd">
            <a:solidFill>
              <a:srgbClr val="BFBFBF"/>
            </a:solidFill>
          </a:ln>
        </p:spPr>
        <p:txBody>
          <a:bodyPr/>
          <a:lstStyle/>
          <a:p>
            <a:pPr/>
          </a:p>
        </p:txBody>
      </p:sp>
      <p:sp>
        <p:nvSpPr>
          <p:cNvPr id="506" name="Google Shape;354;p30"/>
          <p:cNvSpPr/>
          <p:nvPr/>
        </p:nvSpPr>
        <p:spPr>
          <a:xfrm>
            <a:off x="2041909" y="2193325"/>
            <a:ext cx="163801" cy="163801"/>
          </a:xfrm>
          <a:prstGeom prst="ellipse">
            <a:avLst/>
          </a:prstGeom>
          <a:solidFill>
            <a:srgbClr val="00AA4E"/>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507" name="Google Shape;397;p30"/>
          <p:cNvSpPr txBox="1"/>
          <p:nvPr/>
        </p:nvSpPr>
        <p:spPr>
          <a:xfrm rot="16200000">
            <a:off x="-222909" y="1275421"/>
            <a:ext cx="816301" cy="33275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600">
                <a:solidFill>
                  <a:srgbClr val="3366FF"/>
                </a:solidFill>
              </a:defRPr>
            </a:lvl1pPr>
          </a:lstStyle>
          <a:p>
            <a:pPr/>
            <a:r>
              <a:t>NEEDS &amp; EXPECTATIONS</a:t>
            </a:r>
          </a:p>
        </p:txBody>
      </p:sp>
      <p:sp>
        <p:nvSpPr>
          <p:cNvPr id="508" name="Google Shape;398;p30"/>
          <p:cNvSpPr txBox="1"/>
          <p:nvPr/>
        </p:nvSpPr>
        <p:spPr>
          <a:xfrm rot="16200000">
            <a:off x="-126983" y="4452170"/>
            <a:ext cx="816301" cy="52461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600">
                <a:solidFill>
                  <a:srgbClr val="3366FF"/>
                </a:solidFill>
              </a:defRPr>
            </a:lvl1pPr>
          </a:lstStyle>
          <a:p>
            <a:pPr/>
            <a:r>
              <a:t>VOICE OF     CUSTOMER</a:t>
            </a:r>
            <a:endParaRPr>
              <a:latin typeface="Calibri"/>
              <a:ea typeface="Calibri"/>
              <a:cs typeface="Calibri"/>
              <a:sym typeface="Calibri"/>
            </a:endParaR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0" name="Google Shape;403;p31"/>
          <p:cNvSpPr txBox="1"/>
          <p:nvPr>
            <p:ph type="title"/>
          </p:nvPr>
        </p:nvSpPr>
        <p:spPr>
          <a:xfrm>
            <a:off x="311700" y="1635154"/>
            <a:ext cx="7800900" cy="857701"/>
          </a:xfrm>
          <a:prstGeom prst="rect">
            <a:avLst/>
          </a:prstGeom>
        </p:spPr>
        <p:txBody>
          <a:bodyPr/>
          <a:lstStyle>
            <a:lvl1pPr>
              <a:defRPr sz="4100"/>
            </a:lvl1pPr>
          </a:lstStyle>
          <a:p>
            <a:pPr/>
            <a:r>
              <a:t>Thank you</a:t>
            </a:r>
          </a:p>
        </p:txBody>
      </p:sp>
      <p:sp>
        <p:nvSpPr>
          <p:cNvPr id="521" name="Google Shape;404;p31"/>
          <p:cNvSpPr txBox="1"/>
          <p:nvPr>
            <p:ph type="body" sz="quarter" idx="1"/>
          </p:nvPr>
        </p:nvSpPr>
        <p:spPr>
          <a:xfrm>
            <a:off x="311699" y="2649950"/>
            <a:ext cx="8139302" cy="792601"/>
          </a:xfrm>
          <a:prstGeom prst="rect">
            <a:avLst/>
          </a:prstGeom>
        </p:spPr>
        <p:txBody>
          <a:bodyPr/>
          <a:lstStyle>
            <a:lvl1pPr marL="0" indent="0" defTabSz="896111">
              <a:defRPr sz="1960"/>
            </a:lvl1pPr>
          </a:lstStyle>
          <a:p>
            <a:pPr/>
            <a:r>
              <a:t>We appreciate the opportunity to partner with you to bring better thinking and better futures to the Age of AI.  </a:t>
            </a:r>
          </a:p>
        </p:txBody>
      </p:sp>
      <p:sp>
        <p:nvSpPr>
          <p:cNvPr id="522" name="Google Shape;405;p31"/>
          <p:cNvSpPr txBox="1"/>
          <p:nvPr/>
        </p:nvSpPr>
        <p:spPr>
          <a:xfrm>
            <a:off x="-172926" y="3811399"/>
            <a:ext cx="3015602" cy="665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indent="457200">
              <a:defRPr b="1" sz="1600">
                <a:solidFill>
                  <a:srgbClr val="FFFFFF"/>
                </a:solidFill>
                <a:latin typeface="Proxima Nova"/>
                <a:ea typeface="Proxima Nova"/>
                <a:cs typeface="Proxima Nova"/>
                <a:sym typeface="Proxima Nova"/>
              </a:defRPr>
            </a:pPr>
            <a:r>
              <a:t>Beth Ard, </a:t>
            </a:r>
            <a:r>
              <a:rPr b="0"/>
              <a:t>CMO</a:t>
            </a:r>
          </a:p>
          <a:p>
            <a:pPr indent="457200">
              <a:defRPr sz="1600" u="sng">
                <a:solidFill>
                  <a:schemeClr val="accent3"/>
                </a:solidFill>
                <a:latin typeface="Proxima Nova"/>
                <a:ea typeface="Proxima Nova"/>
                <a:cs typeface="Proxima Nova"/>
                <a:sym typeface="Proxima Nova"/>
              </a:defRPr>
            </a:pPr>
            <a:r>
              <a:rPr>
                <a:uFill>
                  <a:solidFill>
                    <a:schemeClr val="accent3"/>
                  </a:solidFill>
                </a:uFill>
                <a:hlinkClick r:id="rId2" invalidUrl="" action="" tgtFrame="" tooltip="" history="1" highlightClick="0" endSnd="0"/>
              </a:rPr>
              <a:t>beth@kerrybodine.com</a:t>
            </a:r>
          </a:p>
        </p:txBody>
      </p:sp>
      <p:sp>
        <p:nvSpPr>
          <p:cNvPr id="523" name="Google Shape;406;p31"/>
          <p:cNvSpPr txBox="1"/>
          <p:nvPr/>
        </p:nvSpPr>
        <p:spPr>
          <a:xfrm>
            <a:off x="2508100" y="3811399"/>
            <a:ext cx="3015601" cy="665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indent="457200">
              <a:spcBef>
                <a:spcPts val="1000"/>
              </a:spcBef>
              <a:defRPr b="1" sz="1600">
                <a:solidFill>
                  <a:srgbClr val="FFFFFF"/>
                </a:solidFill>
                <a:latin typeface="Proxima Nova"/>
                <a:ea typeface="Proxima Nova"/>
                <a:cs typeface="Proxima Nova"/>
                <a:sym typeface="Proxima Nova"/>
              </a:defRPr>
            </a:pPr>
            <a:r>
              <a:t>Kerry Bodine</a:t>
            </a:r>
            <a:r>
              <a:rPr b="0"/>
              <a:t>, CEO</a:t>
            </a:r>
          </a:p>
          <a:p>
            <a:pPr indent="457200">
              <a:defRPr sz="1600" u="sng">
                <a:solidFill>
                  <a:schemeClr val="accent3"/>
                </a:solidFill>
                <a:latin typeface="Proxima Nova"/>
                <a:ea typeface="Proxima Nova"/>
                <a:cs typeface="Proxima Nova"/>
                <a:sym typeface="Proxima Nova"/>
              </a:defRPr>
            </a:pPr>
            <a:r>
              <a:rPr>
                <a:uFill>
                  <a:solidFill>
                    <a:schemeClr val="accent3"/>
                  </a:solidFill>
                </a:uFill>
                <a:hlinkClick r:id="rId3" invalidUrl="" action="" tgtFrame="" tooltip="" history="1" highlightClick="0" endSnd="0"/>
              </a:rPr>
              <a:t>kerry@kerrybodine.com</a:t>
            </a:r>
          </a:p>
        </p:txBody>
      </p:sp>
      <p:sp>
        <p:nvSpPr>
          <p:cNvPr id="524" name="Google Shape;407;p31"/>
          <p:cNvSpPr txBox="1"/>
          <p:nvPr/>
        </p:nvSpPr>
        <p:spPr>
          <a:xfrm>
            <a:off x="5435400" y="3811399"/>
            <a:ext cx="3015601" cy="665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indent="457200">
              <a:spcBef>
                <a:spcPts val="1000"/>
              </a:spcBef>
              <a:defRPr b="1" sz="1600">
                <a:solidFill>
                  <a:srgbClr val="FFFFFF"/>
                </a:solidFill>
                <a:latin typeface="Proxima Nova"/>
                <a:ea typeface="Proxima Nova"/>
                <a:cs typeface="Proxima Nova"/>
                <a:sym typeface="Proxima Nova"/>
              </a:defRPr>
            </a:pPr>
            <a:r>
              <a:t>Joseph Olewitz</a:t>
            </a:r>
            <a:r>
              <a:rPr b="0"/>
              <a:t>, Sales</a:t>
            </a:r>
          </a:p>
          <a:p>
            <a:pPr indent="457200">
              <a:defRPr sz="1600" u="sng">
                <a:solidFill>
                  <a:schemeClr val="accent3"/>
                </a:solidFill>
                <a:latin typeface="Proxima Nova"/>
                <a:ea typeface="Proxima Nova"/>
                <a:cs typeface="Proxima Nova"/>
                <a:sym typeface="Proxima Nova"/>
              </a:defRPr>
            </a:pPr>
            <a:r>
              <a:rPr>
                <a:uFill>
                  <a:solidFill>
                    <a:schemeClr val="accent3"/>
                  </a:solidFill>
                </a:uFill>
                <a:hlinkClick r:id="rId4" invalidUrl="" action="" tgtFrame="" tooltip="" history="1" highlightClick="0" endSnd="0"/>
              </a:rPr>
              <a:t>joseph@kerrybodine.com</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Bodine &amp; Co Branded Theme">
  <a:themeElements>
    <a:clrScheme name="Bodine &amp; Co Branded Theme">
      <a:dk1>
        <a:srgbClr val="000000"/>
      </a:dk1>
      <a:lt1>
        <a:srgbClr val="FFFFFF"/>
      </a:lt1>
      <a:dk2>
        <a:srgbClr val="A7A7A7"/>
      </a:dk2>
      <a:lt2>
        <a:srgbClr val="535353"/>
      </a:lt2>
      <a:accent1>
        <a:srgbClr val="00A362"/>
      </a:accent1>
      <a:accent2>
        <a:srgbClr val="1B2F5A"/>
      </a:accent2>
      <a:accent3>
        <a:srgbClr val="3F93F8"/>
      </a:accent3>
      <a:accent4>
        <a:srgbClr val="B2D2FD"/>
      </a:accent4>
      <a:accent5>
        <a:srgbClr val="D3E5FC"/>
      </a:accent5>
      <a:accent6>
        <a:srgbClr val="FAFBFF"/>
      </a:accent6>
      <a:hlink>
        <a:srgbClr val="0000FF"/>
      </a:hlink>
      <a:folHlink>
        <a:srgbClr val="FF00FF"/>
      </a:folHlink>
    </a:clrScheme>
    <a:fontScheme name="Bodine &amp; Co Branded Theme">
      <a:majorFont>
        <a:latin typeface="Arial"/>
        <a:ea typeface="Arial"/>
        <a:cs typeface="Arial"/>
      </a:majorFont>
      <a:minorFont>
        <a:latin typeface="Helvetica"/>
        <a:ea typeface="Helvetica"/>
        <a:cs typeface="Helvetica"/>
      </a:minorFont>
    </a:fontScheme>
    <a:fmtScheme name="Bodine &amp; Co Branded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Bodine &amp; Co Branded Theme">
  <a:themeElements>
    <a:clrScheme name="Bodine &amp; Co Branded Theme">
      <a:dk1>
        <a:srgbClr val="000000"/>
      </a:dk1>
      <a:lt1>
        <a:srgbClr val="FFFFFF"/>
      </a:lt1>
      <a:dk2>
        <a:srgbClr val="A7A7A7"/>
      </a:dk2>
      <a:lt2>
        <a:srgbClr val="535353"/>
      </a:lt2>
      <a:accent1>
        <a:srgbClr val="00A362"/>
      </a:accent1>
      <a:accent2>
        <a:srgbClr val="1B2F5A"/>
      </a:accent2>
      <a:accent3>
        <a:srgbClr val="3F93F8"/>
      </a:accent3>
      <a:accent4>
        <a:srgbClr val="B2D2FD"/>
      </a:accent4>
      <a:accent5>
        <a:srgbClr val="D3E5FC"/>
      </a:accent5>
      <a:accent6>
        <a:srgbClr val="FAFBFF"/>
      </a:accent6>
      <a:hlink>
        <a:srgbClr val="0000FF"/>
      </a:hlink>
      <a:folHlink>
        <a:srgbClr val="FF00FF"/>
      </a:folHlink>
    </a:clrScheme>
    <a:fontScheme name="Bodine &amp; Co Branded Theme">
      <a:majorFont>
        <a:latin typeface="Arial"/>
        <a:ea typeface="Arial"/>
        <a:cs typeface="Arial"/>
      </a:majorFont>
      <a:minorFont>
        <a:latin typeface="Helvetica"/>
        <a:ea typeface="Helvetica"/>
        <a:cs typeface="Helvetica"/>
      </a:minorFont>
    </a:fontScheme>
    <a:fmtScheme name="Bodine &amp; Co Branded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